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5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0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5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3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8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1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3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0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8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02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3A83E-3961-48EA-9246-0AAF0F5F53CE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90F0-43A9-470C-8A27-F0897D523A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6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Use the dataset “</a:t>
            </a:r>
            <a:r>
              <a:rPr lang="en-US" dirty="0" err="1"/>
              <a:t>Visualization_data</a:t>
            </a:r>
            <a:r>
              <a:rPr lang="en-US" dirty="0"/>
              <a:t>” for this exercise.</a:t>
            </a:r>
          </a:p>
          <a:p>
            <a:pPr lvl="0"/>
            <a:r>
              <a:rPr lang="en-US" dirty="0"/>
              <a:t>Use the variable “SAT”. Create several histograms with different intervals/</a:t>
            </a:r>
            <a:r>
              <a:rPr lang="en-US" dirty="0" err="1"/>
              <a:t>binwidth</a:t>
            </a:r>
            <a:r>
              <a:rPr lang="en-US" dirty="0"/>
              <a:t> and answer this question: Do they look the same? If not, describe the difference. </a:t>
            </a:r>
          </a:p>
          <a:p>
            <a:pPr lvl="0"/>
            <a:r>
              <a:rPr lang="en-US" dirty="0"/>
              <a:t>Create a boxplot using SAT.</a:t>
            </a:r>
          </a:p>
          <a:p>
            <a:pPr lvl="0"/>
            <a:r>
              <a:rPr lang="en-US" dirty="0"/>
              <a:t>Find the scores that correspond to these percentiles: 25%, 50% 75%.</a:t>
            </a:r>
          </a:p>
          <a:p>
            <a:pPr lvl="0"/>
            <a:r>
              <a:rPr lang="en-US" dirty="0"/>
              <a:t>In Graph builder create boxplots of SAT by rank (freshman, sophomore, junior, senior). Report the characteristics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44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the data set </a:t>
            </a:r>
            <a:r>
              <a:rPr lang="en-US" dirty="0" err="1"/>
              <a:t>visualization_data.jmp</a:t>
            </a:r>
            <a:endParaRPr lang="en-US" dirty="0"/>
          </a:p>
          <a:p>
            <a:r>
              <a:rPr lang="en-US" dirty="0"/>
              <a:t>Use Graph builder to make a US map. Show the SAT scores on the map. Which states have best and worst average SAT scores? Write it down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127</Words>
  <Application>Microsoft Macintosh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Assignment</vt:lpstr>
      <vt:lpstr>Assignment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user</cp:lastModifiedBy>
  <cp:revision>10</cp:revision>
  <dcterms:created xsi:type="dcterms:W3CDTF">2012-01-18T18:18:03Z</dcterms:created>
  <dcterms:modified xsi:type="dcterms:W3CDTF">2015-01-23T00:45:45Z</dcterms:modified>
</cp:coreProperties>
</file>