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2"/>
  </p:sldMasterIdLst>
  <p:sldIdLst>
    <p:sldId id="256" r:id="rId3"/>
    <p:sldId id="268" r:id="rId4"/>
    <p:sldId id="269" r:id="rId5"/>
    <p:sldId id="279" r:id="rId6"/>
    <p:sldId id="278" r:id="rId7"/>
    <p:sldId id="271" r:id="rId8"/>
    <p:sldId id="277" r:id="rId9"/>
    <p:sldId id="280" r:id="rId10"/>
    <p:sldId id="281" r:id="rId11"/>
    <p:sldId id="274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82" autoAdjust="0"/>
    <p:restoredTop sz="94660"/>
  </p:normalViewPr>
  <p:slideViewPr>
    <p:cSldViewPr>
      <p:cViewPr varScale="1">
        <p:scale>
          <a:sx n="92" d="100"/>
          <a:sy n="92" d="100"/>
        </p:scale>
        <p:origin x="126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52374C19-6195-44EB-AC08-1E9DDA826A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0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79E9-49B0-4045-A04C-50677AC6C1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D2B5B07-8454-4E55-B3A7-8E9AA2D9B5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4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726B5A4-B00C-496C-B349-442F725A80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F6D4235-583C-4C1D-9CB9-18973B6C5B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6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FCFB-EA54-40EB-A37A-8CF2D6BE7A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8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64FF-B736-405E-A7A0-3B9068A5EB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6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DF83-FB89-4D99-9CEB-EA16FA1D06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0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CFEC6FB-1DF1-4F17-89DD-551E77ABC4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1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0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218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43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7595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12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016A-29F8-46FC-8B4A-CAF6A25312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10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1448-9786-46BA-932F-440E6F992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4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2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Qualitative design: Ungraded review questions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51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narrative study can be conducted at the mode of: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sz="3200" dirty="0" smtClean="0"/>
              <a:t>Descriptive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dirty="0" smtClean="0"/>
              <a:t>Explanatory</a:t>
            </a:r>
            <a:endParaRPr lang="en-US" sz="3200" dirty="0"/>
          </a:p>
          <a:p>
            <a:pPr marL="514350" indent="-514350">
              <a:buFont typeface="+mj-lt"/>
              <a:buAutoNum type="alphaUcPeriod"/>
            </a:pPr>
            <a:r>
              <a:rPr lang="en-US" sz="3200" dirty="0" smtClean="0"/>
              <a:t>Critical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dirty="0" smtClean="0"/>
              <a:t>All of the above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31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85800"/>
            <a:ext cx="6705600" cy="1524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In a narrative study the topic is about how a Black girl experiencing racism in South Africa. Is it OK to write the following into the paper? “When Anna was six she was sent to the hospital due to a severe infection. She had waited in the ER room for six hours but no doctor or nurse approached her.”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4724400"/>
            <a:ext cx="6934200" cy="18288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Yes, this is relevant.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No, this is irrelevant.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It depends.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43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In a narrative </a:t>
            </a:r>
            <a:r>
              <a:rPr lang="en-US" sz="2800" dirty="0" smtClean="0"/>
              <a:t>study about victims of a mass shooting, the author discloses her own background information as follows: “I was a member of NRA and I have two AR15s at home.” Is it appropriate?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3581400"/>
            <a:ext cx="6591985" cy="27432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000" dirty="0" smtClean="0"/>
              <a:t>Yes, she should let the readers be aware of her potential bias.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000" dirty="0" smtClean="0"/>
              <a:t>No, it would affect the readers’ perception of the book.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21609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research project(s) is/are inspired by the book “38 witnesses”?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5201" y="2667000"/>
            <a:ext cx="6591985" cy="3777622"/>
          </a:xfrm>
        </p:spPr>
        <p:txBody>
          <a:bodyPr/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Bystander Effect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smtClean="0"/>
              <a:t>Heroic </a:t>
            </a:r>
            <a:r>
              <a:rPr lang="en-US" sz="2800" smtClean="0"/>
              <a:t>Intervention </a:t>
            </a:r>
            <a:r>
              <a:rPr lang="en-US" sz="2800" dirty="0" smtClean="0"/>
              <a:t>Project (HIP)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Truth vs. truth project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All of the above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044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introduced the idea that psychology cannot be studied by statistical methods?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667000"/>
            <a:ext cx="6591985" cy="32442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dirty="0" smtClean="0"/>
              <a:t>Martin Heidegger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dirty="0" smtClean="0"/>
              <a:t>Edmund Husserl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dirty="0" smtClean="0"/>
              <a:t>Soren Kierkegaard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dirty="0" smtClean="0"/>
              <a:t>Jean-Paul Sartre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89699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of the following is untrue?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Member check is a way to ensure the accuracy of the data.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Triangulation is way of reducing bias by incorporating perspectives from multiple researchers.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err="1" smtClean="0"/>
              <a:t>Moustakas</a:t>
            </a:r>
            <a:r>
              <a:rPr lang="en-US" sz="2400" dirty="0" smtClean="0"/>
              <a:t> is opposed to both member check and triangulation.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None of the above 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50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meaning of </a:t>
            </a:r>
            <a:r>
              <a:rPr lang="en-US" dirty="0" err="1" smtClean="0"/>
              <a:t>epoche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+mj-lt"/>
              <a:buAutoNum type="alphaUcPeriod"/>
            </a:pPr>
            <a:r>
              <a:rPr lang="en-US" sz="2800" dirty="0" smtClean="0"/>
              <a:t>Member check</a:t>
            </a:r>
          </a:p>
          <a:p>
            <a:pPr>
              <a:buFont typeface="+mj-lt"/>
              <a:buAutoNum type="alphaUcPeriod"/>
            </a:pPr>
            <a:r>
              <a:rPr lang="en-US" sz="2800" dirty="0" smtClean="0"/>
              <a:t>Triangulation </a:t>
            </a:r>
          </a:p>
          <a:p>
            <a:pPr>
              <a:buFont typeface="+mj-lt"/>
              <a:buAutoNum type="alphaUcPeriod"/>
            </a:pPr>
            <a:r>
              <a:rPr lang="en-US" sz="2800" dirty="0" smtClean="0"/>
              <a:t>Suspend or withhold judgment</a:t>
            </a:r>
          </a:p>
          <a:p>
            <a:pPr>
              <a:buFont typeface="+mj-lt"/>
              <a:buAutoNum type="alphaUcPeriod"/>
            </a:pPr>
            <a:r>
              <a:rPr lang="en-US" sz="2800" dirty="0" smtClean="0"/>
              <a:t>All of the above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44595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do phenomenological researchers analyze (choose the best answer)?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514600"/>
            <a:ext cx="6591985" cy="3396622"/>
          </a:xfrm>
        </p:spPr>
        <p:txBody>
          <a:bodyPr/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Factual social events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Reflection of experience or perception of reality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Pre-reflective lived experience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All of the above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203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of the following is a good fit to the phenomenological approach?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438400"/>
            <a:ext cx="6591985" cy="34728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Study how people perceive the effectiveness of Obamacare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Study the potential factors of relapsing to drug use after treatment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Study the experience of divorced women in a church that disapproves divorce.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 smtClean="0"/>
              <a:t>All of </a:t>
            </a:r>
            <a:r>
              <a:rPr lang="en-US" sz="2400" smtClean="0"/>
              <a:t>the above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78863353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A1D3E5-98BB-4A56-8979-BA5C964ED8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92</TotalTime>
  <Words>363</Words>
  <Application>Microsoft Office PowerPoint</Application>
  <PresentationFormat>On-screen Show (4:3)</PresentationFormat>
  <Paragraphs>43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Century Gothic</vt:lpstr>
      <vt:lpstr>Times New Roman</vt:lpstr>
      <vt:lpstr>Wingdings 3</vt:lpstr>
      <vt:lpstr>Wisp</vt:lpstr>
      <vt:lpstr>Qualitative design: Ungraded review questions</vt:lpstr>
      <vt:lpstr>A narrative study can be conducted at the mode of:</vt:lpstr>
      <vt:lpstr>In a narrative study the topic is about how a Black girl experiencing racism in South Africa. Is it OK to write the following into the paper? “When Anna was six she was sent to the hospital due to a severe infection. She had waited in the ER room for six hours but no doctor or nurse approached her.”</vt:lpstr>
      <vt:lpstr>In a narrative study about victims of a mass shooting, the author discloses her own background information as follows: “I was a member of NRA and I have two AR15s at home.” Is it appropriate?</vt:lpstr>
      <vt:lpstr>Which research project(s) is/are inspired by the book “38 witnesses”?</vt:lpstr>
      <vt:lpstr>Who introduced the idea that psychology cannot be studied by statistical methods?</vt:lpstr>
      <vt:lpstr>Which of the following is untrue?</vt:lpstr>
      <vt:lpstr>What is the meaning of epoche?</vt:lpstr>
      <vt:lpstr>What do phenomenological researchers analyze (choose the best answer)?</vt:lpstr>
      <vt:lpstr>Which of the following is a good fit to the phenomenological approach?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design: Ungraded review questions</dc:title>
  <dc:creator>Chong Ho Yu</dc:creator>
  <cp:keywords/>
  <cp:lastModifiedBy>Chong Ho Yu</cp:lastModifiedBy>
  <cp:revision>32</cp:revision>
  <cp:lastPrinted>1601-01-01T00:00:00Z</cp:lastPrinted>
  <dcterms:created xsi:type="dcterms:W3CDTF">2015-03-25T05:36:38Z</dcterms:created>
  <dcterms:modified xsi:type="dcterms:W3CDTF">2018-07-12T06:38:33Z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TC010690981033</vt:lpwstr>
  </property>
</Properties>
</file>