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sldIdLst>
    <p:sldId id="256" r:id="rId3"/>
    <p:sldId id="270" r:id="rId4"/>
    <p:sldId id="264" r:id="rId5"/>
    <p:sldId id="268" r:id="rId6"/>
    <p:sldId id="269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49" autoAdjust="0"/>
    <p:restoredTop sz="94660"/>
  </p:normalViewPr>
  <p:slideViewPr>
    <p:cSldViewPr>
      <p:cViewPr varScale="1">
        <p:scale>
          <a:sx n="113" d="100"/>
          <a:sy n="113" d="100"/>
        </p:scale>
        <p:origin x="186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Qualitative design: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is untrue about the 2004 NRC report?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sz="2400" dirty="0" smtClean="0"/>
              <a:t>NRC endorsed </a:t>
            </a:r>
            <a:r>
              <a:rPr lang="en-US" sz="2400" dirty="0" smtClean="0"/>
              <a:t>positivism </a:t>
            </a:r>
            <a:r>
              <a:rPr lang="en-US" sz="2400" dirty="0" smtClean="0"/>
              <a:t>as the foundation of scientific research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NRC suggested that research should inform decision-making.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NRC recommended that research findings should be substantiated by data.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NRC advised researchers to employ scientific methods.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0322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I started a research study on a new phenomenon. Which of the following mixed-method design is most suitable 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590800"/>
            <a:ext cx="6591985" cy="33204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Triangulation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Embedded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Explanatory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Exploratory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8397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In a study I want to find out why certain outliers are </a:t>
            </a:r>
            <a:r>
              <a:rPr lang="en-US" sz="2800" smtClean="0"/>
              <a:t>un-responsive </a:t>
            </a:r>
            <a:r>
              <a:rPr lang="en-US" sz="2800" dirty="0" smtClean="0"/>
              <a:t>to my treatment. Which of the following mixed-method design is most suitable 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276600"/>
            <a:ext cx="6591985" cy="2634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Triangulation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Embedded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Explanatory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Exploratory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3337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is NOT a benefit of using a mixed-method design?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590800"/>
            <a:ext cx="6744385" cy="3962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Triangulation: confirmation from multiple perspectives.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Reveal the complexity of the phenomenon that </a:t>
            </a:r>
            <a:r>
              <a:rPr lang="en-US" sz="2000" smtClean="0"/>
              <a:t>cannot be fully </a:t>
            </a:r>
            <a:r>
              <a:rPr lang="en-US" sz="2000" dirty="0" smtClean="0"/>
              <a:t>captured by numbers.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Numbers alone cannot tell you how and why. Qualitative information can provide a causal and contextual explanation.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The quantitative approach can detect outliers so that the qualitative study can avoid sampling bias.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41267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159</TotalTime>
  <Words>179</Words>
  <Application>Microsoft Macintosh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Century Gothic</vt:lpstr>
      <vt:lpstr>Times New Roman</vt:lpstr>
      <vt:lpstr>Wingdings 3</vt:lpstr>
      <vt:lpstr>Arial</vt:lpstr>
      <vt:lpstr>Wisp</vt:lpstr>
      <vt:lpstr>Qualitative design: Ungraded review questions</vt:lpstr>
      <vt:lpstr>Which of the following is untrue about the 2004 NRC report?</vt:lpstr>
      <vt:lpstr>I started a research study on a new phenomenon. Which of the following mixed-method design is most suitable ?</vt:lpstr>
      <vt:lpstr>In a study I want to find out why certain outliers are un-responsive to my treatment. Which of the following mixed-method design is most suitable ?</vt:lpstr>
      <vt:lpstr>Which of the following is NOT a benefit of using a mixed-method design?</vt:lpstr>
    </vt:vector>
  </TitlesOfParts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Microsoft Office User</cp:lastModifiedBy>
  <cp:revision>40</cp:revision>
  <cp:lastPrinted>1601-01-01T00:00:00Z</cp:lastPrinted>
  <dcterms:created xsi:type="dcterms:W3CDTF">2015-03-25T05:36:38Z</dcterms:created>
  <dcterms:modified xsi:type="dcterms:W3CDTF">2018-01-26T22:05:33Z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