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1"/>
  </p:notesMasterIdLst>
  <p:sldIdLst>
    <p:sldId id="256" r:id="rId3"/>
    <p:sldId id="257" r:id="rId4"/>
    <p:sldId id="276" r:id="rId5"/>
    <p:sldId id="278" r:id="rId6"/>
    <p:sldId id="273" r:id="rId7"/>
    <p:sldId id="258" r:id="rId8"/>
    <p:sldId id="275" r:id="rId9"/>
    <p:sldId id="277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41" autoAdjust="0"/>
    <p:restoredTop sz="94660"/>
  </p:normalViewPr>
  <p:slideViewPr>
    <p:cSldViewPr>
      <p:cViewPr varScale="1">
        <p:scale>
          <a:sx n="106" d="100"/>
          <a:sy n="106" d="100"/>
        </p:scale>
        <p:origin x="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1/13/20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2: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explain your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your fingers to indicate your answer: 1=A, 2=B, 3=C, 4=D.</a:t>
            </a:r>
          </a:p>
          <a:p>
            <a:r>
              <a:rPr lang="en-US" sz="2800" dirty="0"/>
              <a:t>After viewing the question, show me your answer in 15 seconds.</a:t>
            </a:r>
          </a:p>
          <a:p>
            <a:r>
              <a:rPr lang="en-US" sz="2800" dirty="0"/>
              <a:t>Next, turn to your neighbor and you have one minute to convince him/her that you are right.</a:t>
            </a:r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49185" cy="205740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statements are likely to be true (choose the best answer)?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133600"/>
            <a:ext cx="7086600" cy="415862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The human neuro system (mind) is chemical and therefore we can use pills to treat mental disorder caused by chemical imbalance (e.g. anti-depressant drugs).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The neuro system is electrical and thus we can use electrical shock to treat severe depression by regulating electrical signals.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The mind is totally spiritual and non-material.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Different levels of analysis of the mind can coexist and offer us insight about the mind.</a:t>
            </a:r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49185" cy="2057400"/>
          </a:xfrm>
        </p:spPr>
        <p:txBody>
          <a:bodyPr>
            <a:noAutofit/>
          </a:bodyPr>
          <a:lstStyle/>
          <a:p>
            <a:r>
              <a:rPr lang="en-US" sz="3200" dirty="0"/>
              <a:t>Which of the following statements are likely to be true (choose the best answer)?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133600"/>
            <a:ext cx="7086600" cy="4158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A 2013 study found that even older people could generate new neurons.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A 2018 study revealed that adults could not produce new neurons.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Even if a person cannot grow new neurons, older people can create new knowledge by forming new networks of neurons.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All of the above.</a:t>
            </a:r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7639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238999" cy="1280890"/>
          </a:xfrm>
        </p:spPr>
        <p:txBody>
          <a:bodyPr>
            <a:noAutofit/>
          </a:bodyPr>
          <a:lstStyle/>
          <a:p>
            <a:r>
              <a:rPr lang="en-US" sz="3200" dirty="0"/>
              <a:t>What is/are the building block(s) of the nervous system?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2590800"/>
            <a:ext cx="6934200" cy="22860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Soma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Axon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Dendrites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All of the above</a:t>
            </a:r>
          </a:p>
          <a:p>
            <a:pPr marL="457200" indent="-457200">
              <a:buFont typeface="+mj-lt"/>
              <a:buAutoNum type="alphaUcPeriod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7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271490"/>
          </a:xfrm>
        </p:spPr>
        <p:txBody>
          <a:bodyPr>
            <a:noAutofit/>
          </a:bodyPr>
          <a:lstStyle/>
          <a:p>
            <a:r>
              <a:rPr lang="en-US" dirty="0"/>
              <a:t>The human neuro network can be compared to the Internet because ____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124200"/>
            <a:ext cx="6591985" cy="2787022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Both are localized and distributed networks.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Individual units do not seem to be intelligent, but a smart system emerges when these units are connected.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When a local area malfunctions, others can compensate for the weakened functions.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Which of the following statements are true?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47282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Neurons can partially fire to start a weak communication.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When a neuron is firing, this is action potential.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The size of the action potential must be measured in order to understand how neurons communicate with each other.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We don’t need to measure the rate of firing to study how neurons communicate.</a:t>
            </a:r>
          </a:p>
        </p:txBody>
      </p:sp>
    </p:spTree>
    <p:extLst>
      <p:ext uri="{BB962C8B-B14F-4D97-AF65-F5344CB8AC3E}">
        <p14:creationId xmlns:p14="http://schemas.microsoft.com/office/powerpoint/2010/main" val="3563087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What study or studies inform us that the brain functions are localized?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438400"/>
            <a:ext cx="6591985" cy="38100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Study how language production is impaired by damage to </a:t>
            </a:r>
            <a:r>
              <a:rPr lang="en-US" sz="2400" dirty="0" err="1"/>
              <a:t>Broca’s</a:t>
            </a:r>
            <a:r>
              <a:rPr lang="en-US" sz="2400" dirty="0"/>
              <a:t> area.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Study how language comprehension is impaired by injury to Wernicke’s area.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Study how emotion is impaired by damage to the frontal lobe.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Study how injury of the back of the right hemisphere of the brain causes imposter  syndrome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All of the above </a:t>
            </a:r>
          </a:p>
        </p:txBody>
      </p:sp>
    </p:spTree>
    <p:extLst>
      <p:ext uri="{BB962C8B-B14F-4D97-AF65-F5344CB8AC3E}">
        <p14:creationId xmlns:p14="http://schemas.microsoft.com/office/powerpoint/2010/main" val="130647008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339</TotalTime>
  <Words>445</Words>
  <Application>Microsoft Macintosh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 3</vt:lpstr>
      <vt:lpstr>Wisp</vt:lpstr>
      <vt:lpstr>Unit 2: Ungraded review questions</vt:lpstr>
      <vt:lpstr>Can you explain your answer?</vt:lpstr>
      <vt:lpstr>Which of the following statements are likely to be true (choose the best answer)?</vt:lpstr>
      <vt:lpstr>Which of the following statements are likely to be true (choose the best answer)?</vt:lpstr>
      <vt:lpstr>What is/are the building block(s) of the nervous system?</vt:lpstr>
      <vt:lpstr>The human neuro network can be compared to the Internet because ____</vt:lpstr>
      <vt:lpstr>Which of the following statements are true? </vt:lpstr>
      <vt:lpstr>What study or studies inform us that the brain functions are localized?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(Alex) Yu</cp:lastModifiedBy>
  <cp:revision>73</cp:revision>
  <cp:lastPrinted>1601-01-01T00:00:00Z</cp:lastPrinted>
  <dcterms:created xsi:type="dcterms:W3CDTF">2015-03-25T05:36:38Z</dcterms:created>
  <dcterms:modified xsi:type="dcterms:W3CDTF">2020-01-13T23:33:12Z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