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1"/>
  </p:notesMasterIdLst>
  <p:sldIdLst>
    <p:sldId id="256" r:id="rId3"/>
    <p:sldId id="257" r:id="rId4"/>
    <p:sldId id="276" r:id="rId5"/>
    <p:sldId id="273" r:id="rId6"/>
    <p:sldId id="278" r:id="rId7"/>
    <p:sldId id="279" r:id="rId8"/>
    <p:sldId id="258" r:id="rId9"/>
    <p:sldId id="275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43" autoAdjust="0"/>
    <p:restoredTop sz="94660"/>
  </p:normalViewPr>
  <p:slideViewPr>
    <p:cSldViewPr>
      <p:cViewPr varScale="1">
        <p:scale>
          <a:sx n="91" d="100"/>
          <a:sy n="91" d="100"/>
        </p:scale>
        <p:origin x="141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 3: Ungraded review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explain your answer?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Use your fingers to indicate your answer: 1=A, 2=B, 3=C, 4=D.</a:t>
            </a:r>
          </a:p>
          <a:p>
            <a:r>
              <a:rPr lang="en-US" sz="2800" dirty="0"/>
              <a:t>After viewing the question, show me your answer in 15 seconds.</a:t>
            </a:r>
          </a:p>
          <a:p>
            <a:r>
              <a:rPr lang="en-US" sz="2800" dirty="0"/>
              <a:t>Next, turn to your neighbor and you have one minute to convince him/her that you are right.</a:t>
            </a:r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85800"/>
            <a:ext cx="7049185" cy="914400"/>
          </a:xfrm>
        </p:spPr>
        <p:txBody>
          <a:bodyPr>
            <a:noAutofit/>
          </a:bodyPr>
          <a:lstStyle/>
          <a:p>
            <a:r>
              <a:rPr lang="en-US" sz="3200" dirty="0"/>
              <a:t>Perception is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133600"/>
            <a:ext cx="7086600" cy="41586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bottom-up and data-driven only. How we perceive is objectively determined by the sensory data.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top-down and expectation-driven only. We can conceptualize our sensation and completely override our sensation.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both bottom-up and top-down.</a:t>
            </a:r>
          </a:p>
          <a:p>
            <a:pPr marL="514350" indent="-514350">
              <a:buFont typeface="+mj-lt"/>
              <a:buAutoNum type="alphaUcPeriod"/>
            </a:pPr>
            <a:endParaRPr lang="en-US" sz="2400" dirty="0"/>
          </a:p>
          <a:p>
            <a:pPr marL="514350" indent="-514350">
              <a:buFont typeface="+mj-lt"/>
              <a:buAutoNum type="alphaU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24110"/>
            <a:ext cx="7238999" cy="1280890"/>
          </a:xfrm>
        </p:spPr>
        <p:txBody>
          <a:bodyPr>
            <a:noAutofit/>
          </a:bodyPr>
          <a:lstStyle/>
          <a:p>
            <a:r>
              <a:rPr lang="en-US" sz="3200" dirty="0"/>
              <a:t>When we see five over-lapping circles, we perceive five objects instead of many objects, this can be explained by: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3124200"/>
            <a:ext cx="6934200" cy="2286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Law of simplicity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Law of similarity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Law of familiarity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Law of common fate</a:t>
            </a:r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07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24110"/>
            <a:ext cx="7238999" cy="1280890"/>
          </a:xfrm>
        </p:spPr>
        <p:txBody>
          <a:bodyPr>
            <a:noAutofit/>
          </a:bodyPr>
          <a:lstStyle/>
          <a:p>
            <a:r>
              <a:rPr lang="en-US" sz="3200" dirty="0"/>
              <a:t>When we </a:t>
            </a:r>
            <a:r>
              <a:rPr lang="en-US" sz="3200" dirty="0" smtClean="0"/>
              <a:t>see “faces</a:t>
            </a:r>
            <a:r>
              <a:rPr lang="en-US" sz="3200" dirty="0"/>
              <a:t>” in the cloud or in the mountain, this can be explained by: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3124200"/>
            <a:ext cx="6934200" cy="2286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Law of simplicity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Law of similarity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Law of familiarity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Law of common fate</a:t>
            </a:r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604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24110"/>
            <a:ext cx="7238999" cy="1280890"/>
          </a:xfrm>
        </p:spPr>
        <p:txBody>
          <a:bodyPr>
            <a:noAutofit/>
          </a:bodyPr>
          <a:lstStyle/>
          <a:p>
            <a:r>
              <a:rPr lang="en-US" sz="3200" dirty="0"/>
              <a:t>When we try to cross the road and avoid cars at the same time, we use: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3124200"/>
            <a:ext cx="6934200" cy="2286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Mental shortcuts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Algorithms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both</a:t>
            </a:r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265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sz="3200" dirty="0"/>
              <a:t>When we see </a:t>
            </a:r>
            <a:r>
              <a:rPr lang="en-US" sz="3200" dirty="0"/>
              <a:t>a half human </a:t>
            </a:r>
            <a:r>
              <a:rPr lang="en-US" sz="3200" dirty="0"/>
              <a:t>body is covered by a tree, we expect that we can see the whole body behind the tree. This is known as: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429000"/>
            <a:ext cx="6591985" cy="24822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Light from the above heuristic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Oblique heuristic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Occlusion heuristic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All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What stream(s) happen in the mental process to enable us to perceive an object?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438400"/>
            <a:ext cx="6591985" cy="34728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What stream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Where stream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When stream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 and B only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A, B, and C</a:t>
            </a:r>
          </a:p>
        </p:txBody>
      </p:sp>
    </p:spTree>
    <p:extLst>
      <p:ext uri="{BB962C8B-B14F-4D97-AF65-F5344CB8AC3E}">
        <p14:creationId xmlns:p14="http://schemas.microsoft.com/office/powerpoint/2010/main" val="356308715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310</TotalTime>
  <Words>266</Words>
  <Application>Microsoft Office PowerPoint</Application>
  <PresentationFormat>On-screen Show (4:3)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Times New Roman</vt:lpstr>
      <vt:lpstr>Wingdings 3</vt:lpstr>
      <vt:lpstr>Wisp</vt:lpstr>
      <vt:lpstr>Unit 3: Ungraded review questions</vt:lpstr>
      <vt:lpstr>Can you explain your answer?</vt:lpstr>
      <vt:lpstr>Perception is …</vt:lpstr>
      <vt:lpstr>When we see five over-lapping circles, we perceive five objects instead of many objects, this can be explained by:</vt:lpstr>
      <vt:lpstr>When we see “faces” in the cloud or in the mountain, this can be explained by:</vt:lpstr>
      <vt:lpstr>When we try to cross the road and avoid cars at the same time, we use:</vt:lpstr>
      <vt:lpstr>When we see a half human body is covered by a tree, we expect that we can see the whole body behind the tree. This is known as:</vt:lpstr>
      <vt:lpstr>What stream(s) happen in the mental process to enable us to perceive an object?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Yu</cp:lastModifiedBy>
  <cp:revision>82</cp:revision>
  <cp:lastPrinted>1601-01-01T00:00:00Z</cp:lastPrinted>
  <dcterms:created xsi:type="dcterms:W3CDTF">2015-03-25T05:36:38Z</dcterms:created>
  <dcterms:modified xsi:type="dcterms:W3CDTF">2019-09-18T05:11:33Z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