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8"/>
  </p:notesMasterIdLst>
  <p:sldIdLst>
    <p:sldId id="256" r:id="rId2"/>
    <p:sldId id="257" r:id="rId3"/>
    <p:sldId id="258" r:id="rId4"/>
    <p:sldId id="259" r:id="rId5"/>
    <p:sldId id="260" r:id="rId6"/>
    <p:sldId id="261" r:id="rId7"/>
    <p:sldId id="262" r:id="rId8"/>
    <p:sldId id="263" r:id="rId9"/>
    <p:sldId id="264" r:id="rId10"/>
    <p:sldId id="265" r:id="rId11"/>
    <p:sldId id="303"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Lst>
  <p:sldSz cx="10080625" cy="7559675"/>
  <p:notesSz cx="7559675" cy="10691813"/>
  <p:defaultTextStyle>
    <a:defPPr>
      <a:defRPr lang="en-GB"/>
    </a:defPPr>
    <a:lvl1pPr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1pPr>
    <a:lvl2pPr marL="742950" indent="-28575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2pPr>
    <a:lvl3pPr marL="11430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3pPr>
    <a:lvl4pPr marL="16002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4pPr>
    <a:lvl5pPr marL="20574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1272" y="114"/>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Rectangle 1"/>
          <p:cNvSpPr>
            <a:spLocks noGrp="1" noRot="1" noChangeAspect="1" noChangeArrowheads="1"/>
          </p:cNvSpPr>
          <p:nvPr>
            <p:ph type="sldImg"/>
          </p:nvPr>
        </p:nvSpPr>
        <p:spPr bwMode="auto">
          <a:xfrm>
            <a:off x="1106488" y="812800"/>
            <a:ext cx="5343525" cy="4006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 name="Rectangle 2"/>
          <p:cNvSpPr>
            <a:spLocks noGrp="1" noChangeArrowheads="1"/>
          </p:cNvSpPr>
          <p:nvPr>
            <p:ph type="body"/>
          </p:nvPr>
        </p:nvSpPr>
        <p:spPr bwMode="auto">
          <a:xfrm>
            <a:off x="755650" y="5078413"/>
            <a:ext cx="6046788" cy="481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en-US" altLang="en-US" noProof="0" smtClean="0"/>
          </a:p>
        </p:txBody>
      </p:sp>
      <p:sp>
        <p:nvSpPr>
          <p:cNvPr id="2051" name="Rectangle 3"/>
          <p:cNvSpPr>
            <a:spLocks noGrp="1" noChangeArrowheads="1"/>
          </p:cNvSpPr>
          <p:nvPr>
            <p:ph type="hdr"/>
          </p:nvPr>
        </p:nvSpPr>
        <p:spPr bwMode="auto">
          <a:xfrm>
            <a:off x="0"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smtClean="0">
                <a:solidFill>
                  <a:srgbClr val="000000"/>
                </a:solidFill>
                <a:latin typeface="Times New Roman" panose="02020603050405020304" pitchFamily="18" charset="0"/>
                <a:cs typeface="Arial Unicode MS" panose="020B0604020202020204" pitchFamily="34" charset="-128"/>
              </a:defRPr>
            </a:lvl1pPr>
          </a:lstStyle>
          <a:p>
            <a:pPr>
              <a:defRPr/>
            </a:pPr>
            <a:endParaRPr lang="en-US" altLang="en-US"/>
          </a:p>
        </p:txBody>
      </p:sp>
      <p:sp>
        <p:nvSpPr>
          <p:cNvPr id="2052" name="Rectangle 4"/>
          <p:cNvSpPr>
            <a:spLocks noGrp="1" noChangeArrowheads="1"/>
          </p:cNvSpPr>
          <p:nvPr>
            <p:ph type="dt"/>
          </p:nvPr>
        </p:nvSpPr>
        <p:spPr bwMode="auto">
          <a:xfrm>
            <a:off x="4278313"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smtClean="0">
                <a:solidFill>
                  <a:srgbClr val="000000"/>
                </a:solidFill>
                <a:latin typeface="Times New Roman" panose="02020603050405020304" pitchFamily="18" charset="0"/>
                <a:cs typeface="Arial Unicode MS" panose="020B0604020202020204" pitchFamily="34" charset="-128"/>
              </a:defRPr>
            </a:lvl1pPr>
          </a:lstStyle>
          <a:p>
            <a:pPr>
              <a:defRPr/>
            </a:pPr>
            <a:endParaRPr lang="en-US" altLang="en-US"/>
          </a:p>
        </p:txBody>
      </p:sp>
      <p:sp>
        <p:nvSpPr>
          <p:cNvPr id="2053" name="Rectangle 5"/>
          <p:cNvSpPr>
            <a:spLocks noGrp="1" noChangeArrowheads="1"/>
          </p:cNvSpPr>
          <p:nvPr>
            <p:ph type="ftr"/>
          </p:nvPr>
        </p:nvSpPr>
        <p:spPr bwMode="auto">
          <a:xfrm>
            <a:off x="0"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smtClean="0">
                <a:solidFill>
                  <a:srgbClr val="000000"/>
                </a:solidFill>
                <a:latin typeface="Times New Roman" panose="02020603050405020304" pitchFamily="18" charset="0"/>
                <a:cs typeface="Arial Unicode MS" panose="020B0604020202020204" pitchFamily="34" charset="-128"/>
              </a:defRPr>
            </a:lvl1pPr>
          </a:lstStyle>
          <a:p>
            <a:pPr>
              <a:defRPr/>
            </a:pPr>
            <a:endParaRPr lang="en-US" altLang="en-US"/>
          </a:p>
        </p:txBody>
      </p:sp>
      <p:sp>
        <p:nvSpPr>
          <p:cNvPr id="2054" name="Rectangle 6"/>
          <p:cNvSpPr>
            <a:spLocks noGrp="1" noChangeArrowheads="1"/>
          </p:cNvSpPr>
          <p:nvPr>
            <p:ph type="sldNum"/>
          </p:nvPr>
        </p:nvSpPr>
        <p:spPr bwMode="auto">
          <a:xfrm>
            <a:off x="4278313"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smtClean="0">
                <a:solidFill>
                  <a:srgbClr val="000000"/>
                </a:solidFill>
                <a:latin typeface="Times New Roman" panose="02020603050405020304" pitchFamily="18" charset="0"/>
                <a:cs typeface="Arial Unicode MS" panose="020B0604020202020204" pitchFamily="34" charset="-128"/>
              </a:defRPr>
            </a:lvl1pPr>
          </a:lstStyle>
          <a:p>
            <a:pPr>
              <a:defRPr/>
            </a:pPr>
            <a:fld id="{F1D41A39-C58F-4786-A1E0-79DD304E167C}" type="slidenum">
              <a:rPr lang="en-US" altLang="en-US"/>
              <a:pPr>
                <a:defRPr/>
              </a:pPr>
              <a:t>‹#›</a:t>
            </a:fld>
            <a:endParaRPr lang="en-US" altLang="en-US"/>
          </a:p>
        </p:txBody>
      </p:sp>
    </p:spTree>
    <p:extLst>
      <p:ext uri="{BB962C8B-B14F-4D97-AF65-F5344CB8AC3E}">
        <p14:creationId xmlns:p14="http://schemas.microsoft.com/office/powerpoint/2010/main" val="760638649"/>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BA8DA807-A8AF-43EF-B39F-66CE1A4C7121}" type="slidenum">
              <a:rPr lang="en-US" altLang="en-US">
                <a:solidFill>
                  <a:srgbClr val="000000"/>
                </a:solidFill>
                <a:latin typeface="Times New Roman" panose="02020603050405020304" pitchFamily="18" charset="0"/>
              </a:rPr>
              <a:pPr>
                <a:lnSpc>
                  <a:spcPct val="95000"/>
                </a:lnSpc>
              </a:pPr>
              <a:t>1</a:t>
            </a:fld>
            <a:endParaRPr lang="en-US" altLang="en-US">
              <a:solidFill>
                <a:srgbClr val="000000"/>
              </a:solidFill>
              <a:latin typeface="Times New Roman" panose="02020603050405020304" pitchFamily="18" charset="0"/>
            </a:endParaRPr>
          </a:p>
        </p:txBody>
      </p:sp>
      <p:sp>
        <p:nvSpPr>
          <p:cNvPr id="4099"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00"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36343291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54F887DE-8E47-4EA7-A6AA-CB9FCDD23743}" type="slidenum">
              <a:rPr lang="en-US" altLang="en-US">
                <a:solidFill>
                  <a:srgbClr val="000000"/>
                </a:solidFill>
                <a:latin typeface="Times New Roman" panose="02020603050405020304" pitchFamily="18" charset="0"/>
              </a:rPr>
              <a:pPr>
                <a:lnSpc>
                  <a:spcPct val="95000"/>
                </a:lnSpc>
              </a:pPr>
              <a:t>2</a:t>
            </a:fld>
            <a:endParaRPr lang="en-US" altLang="en-US">
              <a:solidFill>
                <a:srgbClr val="000000"/>
              </a:solidFill>
              <a:latin typeface="Times New Roman" panose="02020603050405020304" pitchFamily="18" charset="0"/>
            </a:endParaRPr>
          </a:p>
        </p:txBody>
      </p:sp>
      <p:sp>
        <p:nvSpPr>
          <p:cNvPr id="6147"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4734414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526E36DF-D915-4C2C-80AC-059A4BEA1415}" type="slidenum">
              <a:rPr lang="en-US" altLang="en-US">
                <a:solidFill>
                  <a:srgbClr val="000000"/>
                </a:solidFill>
                <a:latin typeface="Times New Roman" panose="02020603050405020304" pitchFamily="18" charset="0"/>
              </a:rPr>
              <a:pPr>
                <a:lnSpc>
                  <a:spcPct val="95000"/>
                </a:lnSpc>
              </a:pPr>
              <a:t>3</a:t>
            </a:fld>
            <a:endParaRPr lang="en-US" altLang="en-US">
              <a:solidFill>
                <a:srgbClr val="000000"/>
              </a:solidFill>
              <a:latin typeface="Times New Roman" panose="02020603050405020304" pitchFamily="18" charset="0"/>
            </a:endParaRPr>
          </a:p>
        </p:txBody>
      </p:sp>
      <p:sp>
        <p:nvSpPr>
          <p:cNvPr id="8195"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196"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40213269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09A361DA-F854-490A-BC6E-EBE4684E2EE4}" type="slidenum">
              <a:rPr lang="en-US" altLang="en-US">
                <a:solidFill>
                  <a:srgbClr val="000000"/>
                </a:solidFill>
                <a:latin typeface="Times New Roman" panose="02020603050405020304" pitchFamily="18" charset="0"/>
              </a:rPr>
              <a:pPr>
                <a:lnSpc>
                  <a:spcPct val="95000"/>
                </a:lnSpc>
              </a:pPr>
              <a:t>4</a:t>
            </a:fld>
            <a:endParaRPr lang="en-US" altLang="en-US">
              <a:solidFill>
                <a:srgbClr val="000000"/>
              </a:solidFill>
              <a:latin typeface="Times New Roman" panose="02020603050405020304" pitchFamily="18" charset="0"/>
            </a:endParaRPr>
          </a:p>
        </p:txBody>
      </p:sp>
      <p:sp>
        <p:nvSpPr>
          <p:cNvPr id="10243"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244"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1358520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90"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14325484-3C15-4A5B-A249-B6167D1B33AB}" type="slidenum">
              <a:rPr lang="en-US" altLang="en-US">
                <a:solidFill>
                  <a:srgbClr val="000000"/>
                </a:solidFill>
                <a:latin typeface="Times New Roman" panose="02020603050405020304" pitchFamily="18" charset="0"/>
              </a:rPr>
              <a:pPr>
                <a:lnSpc>
                  <a:spcPct val="95000"/>
                </a:lnSpc>
              </a:pPr>
              <a:t>5</a:t>
            </a:fld>
            <a:endParaRPr lang="en-US" altLang="en-US">
              <a:solidFill>
                <a:srgbClr val="000000"/>
              </a:solidFill>
              <a:latin typeface="Times New Roman" panose="02020603050405020304" pitchFamily="18" charset="0"/>
            </a:endParaRPr>
          </a:p>
        </p:txBody>
      </p:sp>
      <p:sp>
        <p:nvSpPr>
          <p:cNvPr id="12291"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292"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23025834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0B310E0C-12D2-46C6-8074-27ED72CB65F3}" type="slidenum">
              <a:rPr lang="en-US" altLang="en-US">
                <a:solidFill>
                  <a:srgbClr val="000000"/>
                </a:solidFill>
                <a:latin typeface="Times New Roman" panose="02020603050405020304" pitchFamily="18" charset="0"/>
              </a:rPr>
              <a:pPr>
                <a:lnSpc>
                  <a:spcPct val="95000"/>
                </a:lnSpc>
              </a:pPr>
              <a:t>6</a:t>
            </a:fld>
            <a:endParaRPr lang="en-US" altLang="en-US">
              <a:solidFill>
                <a:srgbClr val="000000"/>
              </a:solidFill>
              <a:latin typeface="Times New Roman" panose="02020603050405020304" pitchFamily="18" charset="0"/>
            </a:endParaRPr>
          </a:p>
        </p:txBody>
      </p:sp>
      <p:sp>
        <p:nvSpPr>
          <p:cNvPr id="14339"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340"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27702343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A97D76D0-DFB0-4638-9E3E-A74B1B1D2957}" type="slidenum">
              <a:rPr lang="en-US" altLang="en-US">
                <a:solidFill>
                  <a:srgbClr val="000000"/>
                </a:solidFill>
                <a:latin typeface="Times New Roman" panose="02020603050405020304" pitchFamily="18" charset="0"/>
              </a:rPr>
              <a:pPr>
                <a:lnSpc>
                  <a:spcPct val="95000"/>
                </a:lnSpc>
              </a:pPr>
              <a:t>7</a:t>
            </a:fld>
            <a:endParaRPr lang="en-US" altLang="en-US">
              <a:solidFill>
                <a:srgbClr val="000000"/>
              </a:solidFill>
              <a:latin typeface="Times New Roman" panose="02020603050405020304" pitchFamily="18" charset="0"/>
            </a:endParaRPr>
          </a:p>
        </p:txBody>
      </p:sp>
      <p:sp>
        <p:nvSpPr>
          <p:cNvPr id="16387"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8"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34974025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4"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89B91426-8E88-4B93-88C7-6FEDA1D3C590}" type="slidenum">
              <a:rPr lang="en-US" altLang="en-US">
                <a:solidFill>
                  <a:srgbClr val="000000"/>
                </a:solidFill>
                <a:latin typeface="Times New Roman" panose="02020603050405020304" pitchFamily="18" charset="0"/>
              </a:rPr>
              <a:pPr>
                <a:lnSpc>
                  <a:spcPct val="95000"/>
                </a:lnSpc>
              </a:pPr>
              <a:t>8</a:t>
            </a:fld>
            <a:endParaRPr lang="en-US" altLang="en-US">
              <a:solidFill>
                <a:srgbClr val="000000"/>
              </a:solidFill>
              <a:latin typeface="Times New Roman" panose="02020603050405020304" pitchFamily="18" charset="0"/>
            </a:endParaRPr>
          </a:p>
        </p:txBody>
      </p:sp>
      <p:sp>
        <p:nvSpPr>
          <p:cNvPr id="18435"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8436"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42670987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DECABEFD-B732-4EDD-95ED-255866866CCE}" type="slidenum">
              <a:rPr lang="en-US" altLang="en-US">
                <a:solidFill>
                  <a:srgbClr val="000000"/>
                </a:solidFill>
                <a:latin typeface="Times New Roman" panose="02020603050405020304" pitchFamily="18" charset="0"/>
              </a:rPr>
              <a:pPr>
                <a:lnSpc>
                  <a:spcPct val="95000"/>
                </a:lnSpc>
              </a:pPr>
              <a:t>9</a:t>
            </a:fld>
            <a:endParaRPr lang="en-US" altLang="en-US">
              <a:solidFill>
                <a:srgbClr val="000000"/>
              </a:solidFill>
              <a:latin typeface="Times New Roman" panose="02020603050405020304" pitchFamily="18" charset="0"/>
            </a:endParaRPr>
          </a:p>
        </p:txBody>
      </p:sp>
      <p:sp>
        <p:nvSpPr>
          <p:cNvPr id="20483"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0484"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13059730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F5B6AE0C-9F62-4091-94A8-58CBEADA75C3}" type="slidenum">
              <a:rPr lang="en-US" altLang="en-US">
                <a:solidFill>
                  <a:srgbClr val="000000"/>
                </a:solidFill>
                <a:latin typeface="Times New Roman" panose="02020603050405020304" pitchFamily="18" charset="0"/>
              </a:rPr>
              <a:pPr>
                <a:lnSpc>
                  <a:spcPct val="95000"/>
                </a:lnSpc>
              </a:pPr>
              <a:t>10</a:t>
            </a:fld>
            <a:endParaRPr lang="en-US" altLang="en-US">
              <a:solidFill>
                <a:srgbClr val="000000"/>
              </a:solidFill>
              <a:latin typeface="Times New Roman" panose="02020603050405020304" pitchFamily="18" charset="0"/>
            </a:endParaRPr>
          </a:p>
        </p:txBody>
      </p:sp>
      <p:sp>
        <p:nvSpPr>
          <p:cNvPr id="22531"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2532"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1792696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8"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35F53AD9-F22F-4498-8078-072DD76EEC49}" type="slidenum">
              <a:rPr lang="en-US" altLang="en-US">
                <a:solidFill>
                  <a:srgbClr val="000000"/>
                </a:solidFill>
                <a:latin typeface="Times New Roman" panose="02020603050405020304" pitchFamily="18" charset="0"/>
              </a:rPr>
              <a:pPr>
                <a:lnSpc>
                  <a:spcPct val="95000"/>
                </a:lnSpc>
              </a:pPr>
              <a:t>11</a:t>
            </a:fld>
            <a:endParaRPr lang="en-US" altLang="en-US">
              <a:solidFill>
                <a:srgbClr val="000000"/>
              </a:solidFill>
              <a:latin typeface="Times New Roman" panose="02020603050405020304" pitchFamily="18" charset="0"/>
            </a:endParaRPr>
          </a:p>
        </p:txBody>
      </p:sp>
      <p:sp>
        <p:nvSpPr>
          <p:cNvPr id="24579"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4580"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16361404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12B948B2-CAA4-40E5-9D0F-9887C03140F6}" type="slidenum">
              <a:rPr lang="en-US" altLang="en-US">
                <a:solidFill>
                  <a:srgbClr val="000000"/>
                </a:solidFill>
                <a:latin typeface="Times New Roman" panose="02020603050405020304" pitchFamily="18" charset="0"/>
              </a:rPr>
              <a:pPr>
                <a:lnSpc>
                  <a:spcPct val="95000"/>
                </a:lnSpc>
              </a:pPr>
              <a:t>12</a:t>
            </a:fld>
            <a:endParaRPr lang="en-US" altLang="en-US">
              <a:solidFill>
                <a:srgbClr val="000000"/>
              </a:solidFill>
              <a:latin typeface="Times New Roman" panose="02020603050405020304" pitchFamily="18" charset="0"/>
            </a:endParaRPr>
          </a:p>
        </p:txBody>
      </p:sp>
      <p:sp>
        <p:nvSpPr>
          <p:cNvPr id="26627"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6628"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35782097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3D54468A-E50D-457D-9B81-57A0A33F25A7}" type="slidenum">
              <a:rPr lang="en-US" altLang="en-US">
                <a:solidFill>
                  <a:srgbClr val="000000"/>
                </a:solidFill>
                <a:latin typeface="Times New Roman" panose="02020603050405020304" pitchFamily="18" charset="0"/>
              </a:rPr>
              <a:pPr>
                <a:lnSpc>
                  <a:spcPct val="95000"/>
                </a:lnSpc>
              </a:pPr>
              <a:t>13</a:t>
            </a:fld>
            <a:endParaRPr lang="en-US" altLang="en-US">
              <a:solidFill>
                <a:srgbClr val="000000"/>
              </a:solidFill>
              <a:latin typeface="Times New Roman" panose="02020603050405020304" pitchFamily="18" charset="0"/>
            </a:endParaRPr>
          </a:p>
        </p:txBody>
      </p:sp>
      <p:sp>
        <p:nvSpPr>
          <p:cNvPr id="28675"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8676"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25114001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595F0EE7-C385-4CD9-8CC2-0D8E9EFCCD23}" type="slidenum">
              <a:rPr lang="en-US" altLang="en-US">
                <a:solidFill>
                  <a:srgbClr val="000000"/>
                </a:solidFill>
                <a:latin typeface="Times New Roman" panose="02020603050405020304" pitchFamily="18" charset="0"/>
              </a:rPr>
              <a:pPr>
                <a:lnSpc>
                  <a:spcPct val="95000"/>
                </a:lnSpc>
              </a:pPr>
              <a:t>14</a:t>
            </a:fld>
            <a:endParaRPr lang="en-US" altLang="en-US">
              <a:solidFill>
                <a:srgbClr val="000000"/>
              </a:solidFill>
              <a:latin typeface="Times New Roman" panose="02020603050405020304" pitchFamily="18" charset="0"/>
            </a:endParaRPr>
          </a:p>
        </p:txBody>
      </p:sp>
      <p:sp>
        <p:nvSpPr>
          <p:cNvPr id="30723"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724"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31477657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1AB0AA2A-D64A-4C7F-AB6B-A68433C086A1}" type="slidenum">
              <a:rPr lang="en-US" altLang="en-US">
                <a:solidFill>
                  <a:srgbClr val="000000"/>
                </a:solidFill>
                <a:latin typeface="Times New Roman" panose="02020603050405020304" pitchFamily="18" charset="0"/>
              </a:rPr>
              <a:pPr>
                <a:lnSpc>
                  <a:spcPct val="95000"/>
                </a:lnSpc>
              </a:pPr>
              <a:t>15</a:t>
            </a:fld>
            <a:endParaRPr lang="en-US" altLang="en-US">
              <a:solidFill>
                <a:srgbClr val="000000"/>
              </a:solidFill>
              <a:latin typeface="Times New Roman" panose="02020603050405020304" pitchFamily="18" charset="0"/>
            </a:endParaRPr>
          </a:p>
        </p:txBody>
      </p:sp>
      <p:sp>
        <p:nvSpPr>
          <p:cNvPr id="32771"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2772"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21527704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DC9E1E63-D862-46CA-BD07-CAD38707DFB4}" type="slidenum">
              <a:rPr lang="en-US" altLang="en-US">
                <a:solidFill>
                  <a:srgbClr val="000000"/>
                </a:solidFill>
                <a:latin typeface="Times New Roman" panose="02020603050405020304" pitchFamily="18" charset="0"/>
              </a:rPr>
              <a:pPr>
                <a:lnSpc>
                  <a:spcPct val="95000"/>
                </a:lnSpc>
              </a:pPr>
              <a:t>16</a:t>
            </a:fld>
            <a:endParaRPr lang="en-US" altLang="en-US">
              <a:solidFill>
                <a:srgbClr val="000000"/>
              </a:solidFill>
              <a:latin typeface="Times New Roman" panose="02020603050405020304" pitchFamily="18" charset="0"/>
            </a:endParaRPr>
          </a:p>
        </p:txBody>
      </p:sp>
      <p:sp>
        <p:nvSpPr>
          <p:cNvPr id="34819"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20"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39366867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0C0CCEC7-6CCD-49FD-BEAA-945035F72228}" type="slidenum">
              <a:rPr lang="en-US" altLang="en-US">
                <a:solidFill>
                  <a:srgbClr val="000000"/>
                </a:solidFill>
                <a:latin typeface="Times New Roman" panose="02020603050405020304" pitchFamily="18" charset="0"/>
              </a:rPr>
              <a:pPr>
                <a:lnSpc>
                  <a:spcPct val="95000"/>
                </a:lnSpc>
              </a:pPr>
              <a:t>17</a:t>
            </a:fld>
            <a:endParaRPr lang="en-US" altLang="en-US">
              <a:solidFill>
                <a:srgbClr val="000000"/>
              </a:solidFill>
              <a:latin typeface="Times New Roman" panose="02020603050405020304" pitchFamily="18" charset="0"/>
            </a:endParaRPr>
          </a:p>
        </p:txBody>
      </p:sp>
      <p:sp>
        <p:nvSpPr>
          <p:cNvPr id="36867"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6868"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20287727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14A4DDD7-676B-41BF-81CF-E300ABD2619E}" type="slidenum">
              <a:rPr lang="en-US" altLang="en-US">
                <a:solidFill>
                  <a:srgbClr val="000000"/>
                </a:solidFill>
                <a:latin typeface="Times New Roman" panose="02020603050405020304" pitchFamily="18" charset="0"/>
              </a:rPr>
              <a:pPr>
                <a:lnSpc>
                  <a:spcPct val="95000"/>
                </a:lnSpc>
              </a:pPr>
              <a:t>18</a:t>
            </a:fld>
            <a:endParaRPr lang="en-US" altLang="en-US">
              <a:solidFill>
                <a:srgbClr val="000000"/>
              </a:solidFill>
              <a:latin typeface="Times New Roman" panose="02020603050405020304" pitchFamily="18" charset="0"/>
            </a:endParaRPr>
          </a:p>
        </p:txBody>
      </p:sp>
      <p:sp>
        <p:nvSpPr>
          <p:cNvPr id="38915"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6"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39108810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02A0C682-026F-4580-9CE6-385C400D5E9C}" type="slidenum">
              <a:rPr lang="en-US" altLang="en-US">
                <a:solidFill>
                  <a:srgbClr val="000000"/>
                </a:solidFill>
                <a:latin typeface="Times New Roman" panose="02020603050405020304" pitchFamily="18" charset="0"/>
              </a:rPr>
              <a:pPr>
                <a:lnSpc>
                  <a:spcPct val="95000"/>
                </a:lnSpc>
              </a:pPr>
              <a:t>19</a:t>
            </a:fld>
            <a:endParaRPr lang="en-US" altLang="en-US">
              <a:solidFill>
                <a:srgbClr val="000000"/>
              </a:solidFill>
              <a:latin typeface="Times New Roman" panose="02020603050405020304" pitchFamily="18" charset="0"/>
            </a:endParaRPr>
          </a:p>
        </p:txBody>
      </p:sp>
      <p:sp>
        <p:nvSpPr>
          <p:cNvPr id="40963"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64" name="Rectangle 2"/>
          <p:cNvSpPr txBox="1">
            <a:spLocks noGrp="1" noChangeArrowheads="1"/>
          </p:cNvSpPr>
          <p:nvPr>
            <p:ph type="body" idx="1"/>
          </p:nvPr>
        </p:nvSpPr>
        <p:spPr>
          <a:xfrm>
            <a:off x="755650" y="5078413"/>
            <a:ext cx="6048375" cy="4721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22196179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FF4DF4B5-A4CE-46D8-A37A-1235CD31C1EE}" type="slidenum">
              <a:rPr lang="en-US" altLang="en-US">
                <a:solidFill>
                  <a:srgbClr val="000000"/>
                </a:solidFill>
                <a:latin typeface="Times New Roman" panose="02020603050405020304" pitchFamily="18" charset="0"/>
              </a:rPr>
              <a:pPr>
                <a:lnSpc>
                  <a:spcPct val="95000"/>
                </a:lnSpc>
              </a:pPr>
              <a:t>20</a:t>
            </a:fld>
            <a:endParaRPr lang="en-US" altLang="en-US">
              <a:solidFill>
                <a:srgbClr val="000000"/>
              </a:solidFill>
              <a:latin typeface="Times New Roman" panose="02020603050405020304" pitchFamily="18" charset="0"/>
            </a:endParaRPr>
          </a:p>
        </p:txBody>
      </p:sp>
      <p:sp>
        <p:nvSpPr>
          <p:cNvPr id="43011"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3012" name="Rectangle 2"/>
          <p:cNvSpPr txBox="1">
            <a:spLocks noGrp="1" noChangeArrowheads="1"/>
          </p:cNvSpPr>
          <p:nvPr>
            <p:ph type="body" idx="1"/>
          </p:nvPr>
        </p:nvSpPr>
        <p:spPr>
          <a:xfrm>
            <a:off x="755650" y="5078413"/>
            <a:ext cx="6048375" cy="4721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20743679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2C0A54BB-8D5D-4B91-BB92-3E6F69D5F304}" type="slidenum">
              <a:rPr lang="en-US" altLang="en-US">
                <a:solidFill>
                  <a:srgbClr val="000000"/>
                </a:solidFill>
                <a:latin typeface="Times New Roman" panose="02020603050405020304" pitchFamily="18" charset="0"/>
              </a:rPr>
              <a:pPr>
                <a:lnSpc>
                  <a:spcPct val="95000"/>
                </a:lnSpc>
              </a:pPr>
              <a:t>21</a:t>
            </a:fld>
            <a:endParaRPr lang="en-US" altLang="en-US">
              <a:solidFill>
                <a:srgbClr val="000000"/>
              </a:solidFill>
              <a:latin typeface="Times New Roman" panose="02020603050405020304" pitchFamily="18" charset="0"/>
            </a:endParaRPr>
          </a:p>
        </p:txBody>
      </p:sp>
      <p:sp>
        <p:nvSpPr>
          <p:cNvPr id="45059"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5060"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19826278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6"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1DA9DA4A-6EA3-4B08-99F3-06AB41A3DFC2}" type="slidenum">
              <a:rPr lang="en-US" altLang="en-US">
                <a:solidFill>
                  <a:srgbClr val="000000"/>
                </a:solidFill>
                <a:latin typeface="Times New Roman" panose="02020603050405020304" pitchFamily="18" charset="0"/>
              </a:rPr>
              <a:pPr>
                <a:lnSpc>
                  <a:spcPct val="95000"/>
                </a:lnSpc>
              </a:pPr>
              <a:t>22</a:t>
            </a:fld>
            <a:endParaRPr lang="en-US" altLang="en-US">
              <a:solidFill>
                <a:srgbClr val="000000"/>
              </a:solidFill>
              <a:latin typeface="Times New Roman" panose="02020603050405020304" pitchFamily="18" charset="0"/>
            </a:endParaRPr>
          </a:p>
        </p:txBody>
      </p:sp>
      <p:sp>
        <p:nvSpPr>
          <p:cNvPr id="47107"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7108"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3753232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3D08E9AF-CCB9-4B13-B2AB-634239651B06}" type="slidenum">
              <a:rPr lang="en-US" altLang="en-US">
                <a:solidFill>
                  <a:srgbClr val="000000"/>
                </a:solidFill>
                <a:latin typeface="Times New Roman" panose="02020603050405020304" pitchFamily="18" charset="0"/>
              </a:rPr>
              <a:pPr>
                <a:lnSpc>
                  <a:spcPct val="95000"/>
                </a:lnSpc>
              </a:pPr>
              <a:t>23</a:t>
            </a:fld>
            <a:endParaRPr lang="en-US" altLang="en-US">
              <a:solidFill>
                <a:srgbClr val="000000"/>
              </a:solidFill>
              <a:latin typeface="Times New Roman" panose="02020603050405020304" pitchFamily="18" charset="0"/>
            </a:endParaRPr>
          </a:p>
        </p:txBody>
      </p:sp>
      <p:sp>
        <p:nvSpPr>
          <p:cNvPr id="49155"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9156"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31587142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108E9DEE-AE8C-4B9C-A72D-A06DA0655DFC}" type="slidenum">
              <a:rPr lang="en-US" altLang="en-US">
                <a:solidFill>
                  <a:srgbClr val="000000"/>
                </a:solidFill>
                <a:latin typeface="Times New Roman" panose="02020603050405020304" pitchFamily="18" charset="0"/>
              </a:rPr>
              <a:pPr>
                <a:lnSpc>
                  <a:spcPct val="95000"/>
                </a:lnSpc>
              </a:pPr>
              <a:t>24</a:t>
            </a:fld>
            <a:endParaRPr lang="en-US" altLang="en-US">
              <a:solidFill>
                <a:srgbClr val="000000"/>
              </a:solidFill>
              <a:latin typeface="Times New Roman" panose="02020603050405020304" pitchFamily="18" charset="0"/>
            </a:endParaRPr>
          </a:p>
        </p:txBody>
      </p:sp>
      <p:sp>
        <p:nvSpPr>
          <p:cNvPr id="51203"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04"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38035093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50"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69B76317-02AB-4C8C-BB73-BFDFA3F20E6C}" type="slidenum">
              <a:rPr lang="en-US" altLang="en-US">
                <a:solidFill>
                  <a:srgbClr val="000000"/>
                </a:solidFill>
                <a:latin typeface="Times New Roman" panose="02020603050405020304" pitchFamily="18" charset="0"/>
              </a:rPr>
              <a:pPr>
                <a:lnSpc>
                  <a:spcPct val="95000"/>
                </a:lnSpc>
              </a:pPr>
              <a:t>25</a:t>
            </a:fld>
            <a:endParaRPr lang="en-US" altLang="en-US">
              <a:solidFill>
                <a:srgbClr val="000000"/>
              </a:solidFill>
              <a:latin typeface="Times New Roman" panose="02020603050405020304" pitchFamily="18" charset="0"/>
            </a:endParaRPr>
          </a:p>
        </p:txBody>
      </p:sp>
      <p:sp>
        <p:nvSpPr>
          <p:cNvPr id="53251"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3252"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8604739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F678A53E-BF3C-4E05-80BB-C79674EC2811}" type="slidenum">
              <a:rPr lang="en-US" altLang="en-US">
                <a:solidFill>
                  <a:srgbClr val="000000"/>
                </a:solidFill>
                <a:latin typeface="Times New Roman" panose="02020603050405020304" pitchFamily="18" charset="0"/>
              </a:rPr>
              <a:pPr>
                <a:lnSpc>
                  <a:spcPct val="95000"/>
                </a:lnSpc>
              </a:pPr>
              <a:t>26</a:t>
            </a:fld>
            <a:endParaRPr lang="en-US" altLang="en-US">
              <a:solidFill>
                <a:srgbClr val="000000"/>
              </a:solidFill>
              <a:latin typeface="Times New Roman" panose="02020603050405020304" pitchFamily="18" charset="0"/>
            </a:endParaRPr>
          </a:p>
        </p:txBody>
      </p:sp>
      <p:sp>
        <p:nvSpPr>
          <p:cNvPr id="55299"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5300"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28121786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E509C4CD-32C1-4AC0-8185-F39788BAB410}" type="slidenum">
              <a:rPr lang="en-US" altLang="en-US">
                <a:solidFill>
                  <a:srgbClr val="000000"/>
                </a:solidFill>
                <a:latin typeface="Times New Roman" panose="02020603050405020304" pitchFamily="18" charset="0"/>
              </a:rPr>
              <a:pPr>
                <a:lnSpc>
                  <a:spcPct val="95000"/>
                </a:lnSpc>
              </a:pPr>
              <a:t>27</a:t>
            </a:fld>
            <a:endParaRPr lang="en-US" altLang="en-US">
              <a:solidFill>
                <a:srgbClr val="000000"/>
              </a:solidFill>
              <a:latin typeface="Times New Roman" panose="02020603050405020304" pitchFamily="18" charset="0"/>
            </a:endParaRPr>
          </a:p>
        </p:txBody>
      </p:sp>
      <p:sp>
        <p:nvSpPr>
          <p:cNvPr id="57347"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7348"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36066732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04B51C47-B1CA-4A3C-BF84-3EF72FCFC171}" type="slidenum">
              <a:rPr lang="en-US" altLang="en-US">
                <a:solidFill>
                  <a:srgbClr val="000000"/>
                </a:solidFill>
                <a:latin typeface="Times New Roman" panose="02020603050405020304" pitchFamily="18" charset="0"/>
              </a:rPr>
              <a:pPr>
                <a:lnSpc>
                  <a:spcPct val="95000"/>
                </a:lnSpc>
              </a:pPr>
              <a:t>28</a:t>
            </a:fld>
            <a:endParaRPr lang="en-US" altLang="en-US">
              <a:solidFill>
                <a:srgbClr val="000000"/>
              </a:solidFill>
              <a:latin typeface="Times New Roman" panose="02020603050405020304" pitchFamily="18" charset="0"/>
            </a:endParaRPr>
          </a:p>
        </p:txBody>
      </p:sp>
      <p:sp>
        <p:nvSpPr>
          <p:cNvPr id="59395"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9396"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18943120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85271DFD-D63C-4311-AE65-D1F015E6A580}" type="slidenum">
              <a:rPr lang="en-US" altLang="en-US">
                <a:solidFill>
                  <a:srgbClr val="000000"/>
                </a:solidFill>
                <a:latin typeface="Times New Roman" panose="02020603050405020304" pitchFamily="18" charset="0"/>
              </a:rPr>
              <a:pPr>
                <a:lnSpc>
                  <a:spcPct val="95000"/>
                </a:lnSpc>
              </a:pPr>
              <a:t>29</a:t>
            </a:fld>
            <a:endParaRPr lang="en-US" altLang="en-US">
              <a:solidFill>
                <a:srgbClr val="000000"/>
              </a:solidFill>
              <a:latin typeface="Times New Roman" panose="02020603050405020304" pitchFamily="18" charset="0"/>
            </a:endParaRPr>
          </a:p>
        </p:txBody>
      </p:sp>
      <p:sp>
        <p:nvSpPr>
          <p:cNvPr id="61443"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44"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12992887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99F3C183-CD31-4D6E-84F1-77AE253DDC2E}" type="slidenum">
              <a:rPr lang="en-US" altLang="en-US">
                <a:solidFill>
                  <a:srgbClr val="000000"/>
                </a:solidFill>
                <a:latin typeface="Times New Roman" panose="02020603050405020304" pitchFamily="18" charset="0"/>
              </a:rPr>
              <a:pPr>
                <a:lnSpc>
                  <a:spcPct val="95000"/>
                </a:lnSpc>
              </a:pPr>
              <a:t>30</a:t>
            </a:fld>
            <a:endParaRPr lang="en-US" altLang="en-US">
              <a:solidFill>
                <a:srgbClr val="000000"/>
              </a:solidFill>
              <a:latin typeface="Times New Roman" panose="02020603050405020304" pitchFamily="18" charset="0"/>
            </a:endParaRPr>
          </a:p>
        </p:txBody>
      </p:sp>
      <p:sp>
        <p:nvSpPr>
          <p:cNvPr id="63491"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3492"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5075731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F1741316-09E8-4985-A2FA-E91DD746E200}" type="slidenum">
              <a:rPr lang="en-US" altLang="en-US">
                <a:solidFill>
                  <a:srgbClr val="000000"/>
                </a:solidFill>
                <a:latin typeface="Times New Roman" panose="02020603050405020304" pitchFamily="18" charset="0"/>
              </a:rPr>
              <a:pPr>
                <a:lnSpc>
                  <a:spcPct val="95000"/>
                </a:lnSpc>
              </a:pPr>
              <a:t>31</a:t>
            </a:fld>
            <a:endParaRPr lang="en-US" altLang="en-US">
              <a:solidFill>
                <a:srgbClr val="000000"/>
              </a:solidFill>
              <a:latin typeface="Times New Roman" panose="02020603050405020304" pitchFamily="18" charset="0"/>
            </a:endParaRPr>
          </a:p>
        </p:txBody>
      </p:sp>
      <p:sp>
        <p:nvSpPr>
          <p:cNvPr id="65539"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40"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7582581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6"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B0E8E3C4-43B0-464C-83F3-CB06AF9050BC}" type="slidenum">
              <a:rPr lang="en-US" altLang="en-US">
                <a:solidFill>
                  <a:srgbClr val="000000"/>
                </a:solidFill>
                <a:latin typeface="Times New Roman" panose="02020603050405020304" pitchFamily="18" charset="0"/>
              </a:rPr>
              <a:pPr>
                <a:lnSpc>
                  <a:spcPct val="95000"/>
                </a:lnSpc>
              </a:pPr>
              <a:t>32</a:t>
            </a:fld>
            <a:endParaRPr lang="en-US" altLang="en-US">
              <a:solidFill>
                <a:srgbClr val="000000"/>
              </a:solidFill>
              <a:latin typeface="Times New Roman" panose="02020603050405020304" pitchFamily="18" charset="0"/>
            </a:endParaRPr>
          </a:p>
        </p:txBody>
      </p:sp>
      <p:sp>
        <p:nvSpPr>
          <p:cNvPr id="67587"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7588"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34460662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4"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D76765F8-1C6A-48F3-A0B8-7B2844A34652}" type="slidenum">
              <a:rPr lang="en-US" altLang="en-US">
                <a:solidFill>
                  <a:srgbClr val="000000"/>
                </a:solidFill>
                <a:latin typeface="Times New Roman" panose="02020603050405020304" pitchFamily="18" charset="0"/>
              </a:rPr>
              <a:pPr>
                <a:lnSpc>
                  <a:spcPct val="95000"/>
                </a:lnSpc>
              </a:pPr>
              <a:t>33</a:t>
            </a:fld>
            <a:endParaRPr lang="en-US" altLang="en-US">
              <a:solidFill>
                <a:srgbClr val="000000"/>
              </a:solidFill>
              <a:latin typeface="Times New Roman" panose="02020603050405020304" pitchFamily="18" charset="0"/>
            </a:endParaRPr>
          </a:p>
        </p:txBody>
      </p:sp>
      <p:sp>
        <p:nvSpPr>
          <p:cNvPr id="69635"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9636"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41038549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B95DC4BF-0AB6-441B-B850-80003C9B3542}" type="slidenum">
              <a:rPr lang="en-US" altLang="en-US">
                <a:solidFill>
                  <a:srgbClr val="000000"/>
                </a:solidFill>
                <a:latin typeface="Times New Roman" panose="02020603050405020304" pitchFamily="18" charset="0"/>
              </a:rPr>
              <a:pPr>
                <a:lnSpc>
                  <a:spcPct val="95000"/>
                </a:lnSpc>
              </a:pPr>
              <a:t>34</a:t>
            </a:fld>
            <a:endParaRPr lang="en-US" altLang="en-US">
              <a:solidFill>
                <a:srgbClr val="000000"/>
              </a:solidFill>
              <a:latin typeface="Times New Roman" panose="02020603050405020304" pitchFamily="18" charset="0"/>
            </a:endParaRPr>
          </a:p>
        </p:txBody>
      </p:sp>
      <p:sp>
        <p:nvSpPr>
          <p:cNvPr id="71683"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1684"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19016233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3730"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CBBC861D-CC77-4D9D-A765-A0A511FA863D}" type="slidenum">
              <a:rPr lang="en-US" altLang="en-US">
                <a:solidFill>
                  <a:srgbClr val="000000"/>
                </a:solidFill>
                <a:latin typeface="Times New Roman" panose="02020603050405020304" pitchFamily="18" charset="0"/>
              </a:rPr>
              <a:pPr>
                <a:lnSpc>
                  <a:spcPct val="95000"/>
                </a:lnSpc>
              </a:pPr>
              <a:t>35</a:t>
            </a:fld>
            <a:endParaRPr lang="en-US" altLang="en-US">
              <a:solidFill>
                <a:srgbClr val="000000"/>
              </a:solidFill>
              <a:latin typeface="Times New Roman" panose="02020603050405020304" pitchFamily="18" charset="0"/>
            </a:endParaRPr>
          </a:p>
        </p:txBody>
      </p:sp>
      <p:sp>
        <p:nvSpPr>
          <p:cNvPr id="73731"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3732"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19269576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E6DF825F-C213-4B71-99B6-89507D6717B6}" type="slidenum">
              <a:rPr lang="en-US" altLang="en-US">
                <a:solidFill>
                  <a:srgbClr val="000000"/>
                </a:solidFill>
                <a:latin typeface="Times New Roman" panose="02020603050405020304" pitchFamily="18" charset="0"/>
              </a:rPr>
              <a:pPr>
                <a:lnSpc>
                  <a:spcPct val="95000"/>
                </a:lnSpc>
              </a:pPr>
              <a:t>36</a:t>
            </a:fld>
            <a:endParaRPr lang="en-US" altLang="en-US">
              <a:solidFill>
                <a:srgbClr val="000000"/>
              </a:solidFill>
              <a:latin typeface="Times New Roman" panose="02020603050405020304" pitchFamily="18" charset="0"/>
            </a:endParaRPr>
          </a:p>
        </p:txBody>
      </p:sp>
      <p:sp>
        <p:nvSpPr>
          <p:cNvPr id="75779"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5780"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14502020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826"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7B4BD516-9751-4CC4-BBC0-E352E22ECAF9}" type="slidenum">
              <a:rPr lang="en-US" altLang="en-US">
                <a:solidFill>
                  <a:srgbClr val="000000"/>
                </a:solidFill>
                <a:latin typeface="Times New Roman" panose="02020603050405020304" pitchFamily="18" charset="0"/>
              </a:rPr>
              <a:pPr>
                <a:lnSpc>
                  <a:spcPct val="95000"/>
                </a:lnSpc>
              </a:pPr>
              <a:t>37</a:t>
            </a:fld>
            <a:endParaRPr lang="en-US" altLang="en-US">
              <a:solidFill>
                <a:srgbClr val="000000"/>
              </a:solidFill>
              <a:latin typeface="Times New Roman" panose="02020603050405020304" pitchFamily="18" charset="0"/>
            </a:endParaRPr>
          </a:p>
        </p:txBody>
      </p:sp>
      <p:sp>
        <p:nvSpPr>
          <p:cNvPr id="77827"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7828"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41126450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9874"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44030AF2-E0F0-4F65-B86B-699992AAF179}" type="slidenum">
              <a:rPr lang="en-US" altLang="en-US">
                <a:solidFill>
                  <a:srgbClr val="000000"/>
                </a:solidFill>
                <a:latin typeface="Times New Roman" panose="02020603050405020304" pitchFamily="18" charset="0"/>
              </a:rPr>
              <a:pPr>
                <a:lnSpc>
                  <a:spcPct val="95000"/>
                </a:lnSpc>
              </a:pPr>
              <a:t>38</a:t>
            </a:fld>
            <a:endParaRPr lang="en-US" altLang="en-US">
              <a:solidFill>
                <a:srgbClr val="000000"/>
              </a:solidFill>
              <a:latin typeface="Times New Roman" panose="02020603050405020304" pitchFamily="18" charset="0"/>
            </a:endParaRPr>
          </a:p>
        </p:txBody>
      </p:sp>
      <p:sp>
        <p:nvSpPr>
          <p:cNvPr id="79875"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9876" name="Rectangle 2"/>
          <p:cNvSpPr txBox="1">
            <a:spLocks noGrp="1" noChangeArrowheads="1"/>
          </p:cNvSpPr>
          <p:nvPr>
            <p:ph type="body" idx="1"/>
          </p:nvPr>
        </p:nvSpPr>
        <p:spPr>
          <a:xfrm>
            <a:off x="755650" y="5078413"/>
            <a:ext cx="6048375" cy="4721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355364080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22"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543AC0BA-F360-4137-B5C4-A73F105AE021}" type="slidenum">
              <a:rPr lang="en-US" altLang="en-US">
                <a:solidFill>
                  <a:srgbClr val="000000"/>
                </a:solidFill>
                <a:latin typeface="Times New Roman" panose="02020603050405020304" pitchFamily="18" charset="0"/>
              </a:rPr>
              <a:pPr>
                <a:lnSpc>
                  <a:spcPct val="95000"/>
                </a:lnSpc>
              </a:pPr>
              <a:t>39</a:t>
            </a:fld>
            <a:endParaRPr lang="en-US" altLang="en-US">
              <a:solidFill>
                <a:srgbClr val="000000"/>
              </a:solidFill>
              <a:latin typeface="Times New Roman" panose="02020603050405020304" pitchFamily="18" charset="0"/>
            </a:endParaRPr>
          </a:p>
        </p:txBody>
      </p:sp>
      <p:sp>
        <p:nvSpPr>
          <p:cNvPr id="81923"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1924" name="Rectangle 2"/>
          <p:cNvSpPr txBox="1">
            <a:spLocks noGrp="1" noChangeArrowheads="1"/>
          </p:cNvSpPr>
          <p:nvPr>
            <p:ph type="body" idx="1"/>
          </p:nvPr>
        </p:nvSpPr>
        <p:spPr>
          <a:xfrm>
            <a:off x="755650" y="5078413"/>
            <a:ext cx="6048375" cy="4721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25276934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970"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9BAE9F78-6FE4-41FC-BAC7-97D0ADC16D35}" type="slidenum">
              <a:rPr lang="en-US" altLang="en-US">
                <a:solidFill>
                  <a:srgbClr val="000000"/>
                </a:solidFill>
                <a:latin typeface="Times New Roman" panose="02020603050405020304" pitchFamily="18" charset="0"/>
              </a:rPr>
              <a:pPr>
                <a:lnSpc>
                  <a:spcPct val="95000"/>
                </a:lnSpc>
              </a:pPr>
              <a:t>40</a:t>
            </a:fld>
            <a:endParaRPr lang="en-US" altLang="en-US">
              <a:solidFill>
                <a:srgbClr val="000000"/>
              </a:solidFill>
              <a:latin typeface="Times New Roman" panose="02020603050405020304" pitchFamily="18" charset="0"/>
            </a:endParaRPr>
          </a:p>
        </p:txBody>
      </p:sp>
      <p:sp>
        <p:nvSpPr>
          <p:cNvPr id="83971"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3972" name="Rectangle 2"/>
          <p:cNvSpPr txBox="1">
            <a:spLocks noGrp="1" noChangeArrowheads="1"/>
          </p:cNvSpPr>
          <p:nvPr>
            <p:ph type="body" idx="1"/>
          </p:nvPr>
        </p:nvSpPr>
        <p:spPr>
          <a:xfrm>
            <a:off x="755650" y="5078413"/>
            <a:ext cx="6048375" cy="4721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33918786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6018"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FE4BBBED-EB47-46B6-AB16-921F2D54666E}" type="slidenum">
              <a:rPr lang="en-US" altLang="en-US">
                <a:solidFill>
                  <a:srgbClr val="000000"/>
                </a:solidFill>
                <a:latin typeface="Times New Roman" panose="02020603050405020304" pitchFamily="18" charset="0"/>
              </a:rPr>
              <a:pPr>
                <a:lnSpc>
                  <a:spcPct val="95000"/>
                </a:lnSpc>
              </a:pPr>
              <a:t>41</a:t>
            </a:fld>
            <a:endParaRPr lang="en-US" altLang="en-US">
              <a:solidFill>
                <a:srgbClr val="000000"/>
              </a:solidFill>
              <a:latin typeface="Times New Roman" panose="02020603050405020304" pitchFamily="18" charset="0"/>
            </a:endParaRPr>
          </a:p>
        </p:txBody>
      </p:sp>
      <p:sp>
        <p:nvSpPr>
          <p:cNvPr id="86019"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6020"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30439673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8066"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355C6CD6-2FC5-45E3-86E3-28BCAB6EA082}" type="slidenum">
              <a:rPr lang="en-US" altLang="en-US">
                <a:solidFill>
                  <a:srgbClr val="000000"/>
                </a:solidFill>
                <a:latin typeface="Times New Roman" panose="02020603050405020304" pitchFamily="18" charset="0"/>
              </a:rPr>
              <a:pPr>
                <a:lnSpc>
                  <a:spcPct val="95000"/>
                </a:lnSpc>
              </a:pPr>
              <a:t>42</a:t>
            </a:fld>
            <a:endParaRPr lang="en-US" altLang="en-US">
              <a:solidFill>
                <a:srgbClr val="000000"/>
              </a:solidFill>
              <a:latin typeface="Times New Roman" panose="02020603050405020304" pitchFamily="18" charset="0"/>
            </a:endParaRPr>
          </a:p>
        </p:txBody>
      </p:sp>
      <p:sp>
        <p:nvSpPr>
          <p:cNvPr id="88067"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8068"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21706926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0114"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B3E86162-3BF2-4F24-BDC4-B973DB325D10}" type="slidenum">
              <a:rPr lang="en-US" altLang="en-US">
                <a:solidFill>
                  <a:srgbClr val="000000"/>
                </a:solidFill>
                <a:latin typeface="Times New Roman" panose="02020603050405020304" pitchFamily="18" charset="0"/>
              </a:rPr>
              <a:pPr>
                <a:lnSpc>
                  <a:spcPct val="95000"/>
                </a:lnSpc>
              </a:pPr>
              <a:t>43</a:t>
            </a:fld>
            <a:endParaRPr lang="en-US" altLang="en-US">
              <a:solidFill>
                <a:srgbClr val="000000"/>
              </a:solidFill>
              <a:latin typeface="Times New Roman" panose="02020603050405020304" pitchFamily="18" charset="0"/>
            </a:endParaRPr>
          </a:p>
        </p:txBody>
      </p:sp>
      <p:sp>
        <p:nvSpPr>
          <p:cNvPr id="90115"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0116"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386165415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62"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4D2B0E2A-E1B3-4F36-8DFA-AD100E4D6DAC}" type="slidenum">
              <a:rPr lang="en-US" altLang="en-US">
                <a:solidFill>
                  <a:srgbClr val="000000"/>
                </a:solidFill>
                <a:latin typeface="Times New Roman" panose="02020603050405020304" pitchFamily="18" charset="0"/>
              </a:rPr>
              <a:pPr>
                <a:lnSpc>
                  <a:spcPct val="95000"/>
                </a:lnSpc>
              </a:pPr>
              <a:t>44</a:t>
            </a:fld>
            <a:endParaRPr lang="en-US" altLang="en-US">
              <a:solidFill>
                <a:srgbClr val="000000"/>
              </a:solidFill>
              <a:latin typeface="Times New Roman" panose="02020603050405020304" pitchFamily="18" charset="0"/>
            </a:endParaRPr>
          </a:p>
        </p:txBody>
      </p:sp>
      <p:sp>
        <p:nvSpPr>
          <p:cNvPr id="92163"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2164"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107993831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4210"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E1935F13-1082-4B05-A084-E88E44DBEA45}" type="slidenum">
              <a:rPr lang="en-US" altLang="en-US">
                <a:solidFill>
                  <a:srgbClr val="000000"/>
                </a:solidFill>
                <a:latin typeface="Times New Roman" panose="02020603050405020304" pitchFamily="18" charset="0"/>
              </a:rPr>
              <a:pPr>
                <a:lnSpc>
                  <a:spcPct val="95000"/>
                </a:lnSpc>
              </a:pPr>
              <a:t>45</a:t>
            </a:fld>
            <a:endParaRPr lang="en-US" altLang="en-US">
              <a:solidFill>
                <a:srgbClr val="000000"/>
              </a:solidFill>
              <a:latin typeface="Times New Roman" panose="02020603050405020304" pitchFamily="18" charset="0"/>
            </a:endParaRPr>
          </a:p>
        </p:txBody>
      </p:sp>
      <p:sp>
        <p:nvSpPr>
          <p:cNvPr id="94211"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4212"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15666693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8" name="Rectangle 6"/>
          <p:cNvSpPr>
            <a:spLocks noGrp="1" noChangeArrowheads="1"/>
          </p:cNvSpPr>
          <p:nvPr>
            <p:ph type="sldNum" sz="quarter"/>
          </p:nvPr>
        </p:nvSpPr>
        <p:spPr>
          <a:noFill/>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5CBEE04F-7FF3-4D5C-99FB-2696C74F091C}" type="slidenum">
              <a:rPr lang="en-US" altLang="en-US">
                <a:solidFill>
                  <a:srgbClr val="000000"/>
                </a:solidFill>
                <a:latin typeface="Times New Roman" panose="02020603050405020304" pitchFamily="18" charset="0"/>
              </a:rPr>
              <a:pPr>
                <a:lnSpc>
                  <a:spcPct val="95000"/>
                </a:lnSpc>
              </a:pPr>
              <a:t>46</a:t>
            </a:fld>
            <a:endParaRPr lang="en-US" altLang="en-US">
              <a:solidFill>
                <a:srgbClr val="000000"/>
              </a:solidFill>
              <a:latin typeface="Times New Roman" panose="02020603050405020304" pitchFamily="18" charset="0"/>
            </a:endParaRPr>
          </a:p>
        </p:txBody>
      </p:sp>
      <p:sp>
        <p:nvSpPr>
          <p:cNvPr id="96259" name="Rectangle 1"/>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6260" name="Rectangle 2"/>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39939452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236663"/>
            <a:ext cx="7559675" cy="2632075"/>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ltLang="en-US"/>
          </a:p>
        </p:txBody>
      </p:sp>
      <p:sp>
        <p:nvSpPr>
          <p:cNvPr id="5" name="Rectangle 4"/>
          <p:cNvSpPr>
            <a:spLocks noGrp="1" noChangeArrowheads="1"/>
          </p:cNvSpPr>
          <p:nvPr>
            <p:ph type="ft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idx="12"/>
          </p:nvPr>
        </p:nvSpPr>
        <p:spPr>
          <a:ln/>
        </p:spPr>
        <p:txBody>
          <a:bodyPr/>
          <a:lstStyle>
            <a:lvl1pPr>
              <a:defRPr/>
            </a:lvl1pPr>
          </a:lstStyle>
          <a:p>
            <a:pPr>
              <a:defRPr/>
            </a:pPr>
            <a:fld id="{EA08EA25-3F47-46F7-81AA-17A31CC7A6D0}" type="slidenum">
              <a:rPr lang="en-US" altLang="en-US"/>
              <a:pPr>
                <a:defRPr/>
              </a:pPr>
              <a:t>‹#›</a:t>
            </a:fld>
            <a:endParaRPr lang="en-US" altLang="en-US"/>
          </a:p>
        </p:txBody>
      </p:sp>
    </p:spTree>
    <p:extLst>
      <p:ext uri="{BB962C8B-B14F-4D97-AF65-F5344CB8AC3E}">
        <p14:creationId xmlns:p14="http://schemas.microsoft.com/office/powerpoint/2010/main" val="1607155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ltLang="en-US"/>
          </a:p>
        </p:txBody>
      </p:sp>
      <p:sp>
        <p:nvSpPr>
          <p:cNvPr id="5" name="Rectangle 4"/>
          <p:cNvSpPr>
            <a:spLocks noGrp="1" noChangeArrowheads="1"/>
          </p:cNvSpPr>
          <p:nvPr>
            <p:ph type="ft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idx="12"/>
          </p:nvPr>
        </p:nvSpPr>
        <p:spPr>
          <a:ln/>
        </p:spPr>
        <p:txBody>
          <a:bodyPr/>
          <a:lstStyle>
            <a:lvl1pPr>
              <a:defRPr/>
            </a:lvl1pPr>
          </a:lstStyle>
          <a:p>
            <a:pPr>
              <a:defRPr/>
            </a:pPr>
            <a:fld id="{9F9A4F24-45FA-4033-A17F-927DF5ED43F3}" type="slidenum">
              <a:rPr lang="en-US" altLang="en-US"/>
              <a:pPr>
                <a:defRPr/>
              </a:pPr>
              <a:t>‹#›</a:t>
            </a:fld>
            <a:endParaRPr lang="en-US" altLang="en-US"/>
          </a:p>
        </p:txBody>
      </p:sp>
    </p:spTree>
    <p:extLst>
      <p:ext uri="{BB962C8B-B14F-4D97-AF65-F5344CB8AC3E}">
        <p14:creationId xmlns:p14="http://schemas.microsoft.com/office/powerpoint/2010/main" val="1214755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448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3"/>
          <p:cNvSpPr>
            <a:spLocks noGrp="1" noChangeArrowheads="1"/>
          </p:cNvSpPr>
          <p:nvPr>
            <p:ph type="dt" idx="10"/>
          </p:nvPr>
        </p:nvSpPr>
        <p:spPr>
          <a:ln/>
        </p:spPr>
        <p:txBody>
          <a:bodyPr/>
          <a:lstStyle>
            <a:lvl1pPr>
              <a:defRPr/>
            </a:lvl1pPr>
          </a:lstStyle>
          <a:p>
            <a:pPr>
              <a:defRPr/>
            </a:pPr>
            <a:endParaRPr lang="en-US" altLang="en-US"/>
          </a:p>
        </p:txBody>
      </p:sp>
      <p:sp>
        <p:nvSpPr>
          <p:cNvPr id="5" name="Rectangle 4"/>
          <p:cNvSpPr>
            <a:spLocks noGrp="1" noChangeArrowheads="1"/>
          </p:cNvSpPr>
          <p:nvPr>
            <p:ph type="ft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idx="12"/>
          </p:nvPr>
        </p:nvSpPr>
        <p:spPr>
          <a:ln/>
        </p:spPr>
        <p:txBody>
          <a:bodyPr/>
          <a:lstStyle>
            <a:lvl1pPr>
              <a:defRPr/>
            </a:lvl1pPr>
          </a:lstStyle>
          <a:p>
            <a:pPr>
              <a:defRPr/>
            </a:pPr>
            <a:fld id="{3B77100A-065B-4065-B1F9-0B036636A79A}" type="slidenum">
              <a:rPr lang="en-US" altLang="en-US"/>
              <a:pPr>
                <a:defRPr/>
              </a:pPr>
              <a:t>‹#›</a:t>
            </a:fld>
            <a:endParaRPr lang="en-US" altLang="en-US"/>
          </a:p>
        </p:txBody>
      </p:sp>
    </p:spTree>
    <p:extLst>
      <p:ext uri="{BB962C8B-B14F-4D97-AF65-F5344CB8AC3E}">
        <p14:creationId xmlns:p14="http://schemas.microsoft.com/office/powerpoint/2010/main" val="15237735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92163" y="1979613"/>
            <a:ext cx="4062412" cy="39576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06975" y="1979613"/>
            <a:ext cx="4064000" cy="39576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idx="10"/>
          </p:nvPr>
        </p:nvSpPr>
        <p:spPr>
          <a:ln/>
        </p:spPr>
        <p:txBody>
          <a:bodyPr/>
          <a:lstStyle>
            <a:lvl1pPr>
              <a:defRPr/>
            </a:lvl1pPr>
          </a:lstStyle>
          <a:p>
            <a:pPr>
              <a:defRPr/>
            </a:pPr>
            <a:endParaRPr lang="en-US" altLang="en-US"/>
          </a:p>
        </p:txBody>
      </p:sp>
      <p:sp>
        <p:nvSpPr>
          <p:cNvPr id="6" name="Rectangle 4"/>
          <p:cNvSpPr>
            <a:spLocks noGrp="1" noChangeArrowheads="1"/>
          </p:cNvSpPr>
          <p:nvPr>
            <p:ph type="ftr" idx="11"/>
          </p:nvPr>
        </p:nvSpPr>
        <p:spPr>
          <a:ln/>
        </p:spPr>
        <p:txBody>
          <a:bodyPr/>
          <a:lstStyle>
            <a:lvl1pPr>
              <a:defRPr/>
            </a:lvl1pPr>
          </a:lstStyle>
          <a:p>
            <a:pPr>
              <a:defRPr/>
            </a:pPr>
            <a:endParaRPr lang="en-US" altLang="en-US"/>
          </a:p>
        </p:txBody>
      </p:sp>
      <p:sp>
        <p:nvSpPr>
          <p:cNvPr id="7" name="Rectangle 5"/>
          <p:cNvSpPr>
            <a:spLocks noGrp="1" noChangeArrowheads="1"/>
          </p:cNvSpPr>
          <p:nvPr>
            <p:ph type="sldNum" idx="12"/>
          </p:nvPr>
        </p:nvSpPr>
        <p:spPr>
          <a:ln/>
        </p:spPr>
        <p:txBody>
          <a:bodyPr/>
          <a:lstStyle>
            <a:lvl1pPr>
              <a:defRPr/>
            </a:lvl1pPr>
          </a:lstStyle>
          <a:p>
            <a:pPr>
              <a:defRPr/>
            </a:pPr>
            <a:fld id="{0597F139-844B-4F43-AA73-0B7CE5903C7E}" type="slidenum">
              <a:rPr lang="en-US" altLang="en-US"/>
              <a:pPr>
                <a:defRPr/>
              </a:pPr>
              <a:t>‹#›</a:t>
            </a:fld>
            <a:endParaRPr lang="en-US" altLang="en-US"/>
          </a:p>
        </p:txBody>
      </p:sp>
    </p:spTree>
    <p:extLst>
      <p:ext uri="{BB962C8B-B14F-4D97-AF65-F5344CB8AC3E}">
        <p14:creationId xmlns:p14="http://schemas.microsoft.com/office/powerpoint/2010/main" val="31524245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4737" cy="14605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93738" y="2760663"/>
            <a:ext cx="426561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03813" y="2760663"/>
            <a:ext cx="4284662" cy="4062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
          <p:cNvSpPr>
            <a:spLocks noGrp="1" noChangeArrowheads="1"/>
          </p:cNvSpPr>
          <p:nvPr>
            <p:ph type="dt" idx="10"/>
          </p:nvPr>
        </p:nvSpPr>
        <p:spPr>
          <a:ln/>
        </p:spPr>
        <p:txBody>
          <a:bodyPr/>
          <a:lstStyle>
            <a:lvl1pPr>
              <a:defRPr/>
            </a:lvl1pPr>
          </a:lstStyle>
          <a:p>
            <a:pPr>
              <a:defRPr/>
            </a:pPr>
            <a:endParaRPr lang="en-US" altLang="en-US"/>
          </a:p>
        </p:txBody>
      </p:sp>
      <p:sp>
        <p:nvSpPr>
          <p:cNvPr id="8" name="Rectangle 4"/>
          <p:cNvSpPr>
            <a:spLocks noGrp="1" noChangeArrowheads="1"/>
          </p:cNvSpPr>
          <p:nvPr>
            <p:ph type="ftr" idx="11"/>
          </p:nvPr>
        </p:nvSpPr>
        <p:spPr>
          <a:ln/>
        </p:spPr>
        <p:txBody>
          <a:bodyPr/>
          <a:lstStyle>
            <a:lvl1pPr>
              <a:defRPr/>
            </a:lvl1pPr>
          </a:lstStyle>
          <a:p>
            <a:pPr>
              <a:defRPr/>
            </a:pPr>
            <a:endParaRPr lang="en-US" altLang="en-US"/>
          </a:p>
        </p:txBody>
      </p:sp>
      <p:sp>
        <p:nvSpPr>
          <p:cNvPr id="9" name="Rectangle 5"/>
          <p:cNvSpPr>
            <a:spLocks noGrp="1" noChangeArrowheads="1"/>
          </p:cNvSpPr>
          <p:nvPr>
            <p:ph type="sldNum" idx="12"/>
          </p:nvPr>
        </p:nvSpPr>
        <p:spPr>
          <a:ln/>
        </p:spPr>
        <p:txBody>
          <a:bodyPr/>
          <a:lstStyle>
            <a:lvl1pPr>
              <a:defRPr/>
            </a:lvl1pPr>
          </a:lstStyle>
          <a:p>
            <a:pPr>
              <a:defRPr/>
            </a:pPr>
            <a:fld id="{344557A7-E38A-4564-984F-9B19D0D015D9}" type="slidenum">
              <a:rPr lang="en-US" altLang="en-US"/>
              <a:pPr>
                <a:defRPr/>
              </a:pPr>
              <a:t>‹#›</a:t>
            </a:fld>
            <a:endParaRPr lang="en-US" altLang="en-US"/>
          </a:p>
        </p:txBody>
      </p:sp>
    </p:spTree>
    <p:extLst>
      <p:ext uri="{BB962C8B-B14F-4D97-AF65-F5344CB8AC3E}">
        <p14:creationId xmlns:p14="http://schemas.microsoft.com/office/powerpoint/2010/main" val="4294949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pPr>
              <a:defRPr/>
            </a:pPr>
            <a:endParaRPr lang="en-US" altLang="en-US"/>
          </a:p>
        </p:txBody>
      </p:sp>
      <p:sp>
        <p:nvSpPr>
          <p:cNvPr id="4" name="Rectangle 4"/>
          <p:cNvSpPr>
            <a:spLocks noGrp="1" noChangeArrowheads="1"/>
          </p:cNvSpPr>
          <p:nvPr>
            <p:ph type="ftr" idx="11"/>
          </p:nvPr>
        </p:nvSpPr>
        <p:spPr>
          <a:ln/>
        </p:spPr>
        <p:txBody>
          <a:bodyPr/>
          <a:lstStyle>
            <a:lvl1pPr>
              <a:defRPr/>
            </a:lvl1pPr>
          </a:lstStyle>
          <a:p>
            <a:pPr>
              <a:defRPr/>
            </a:pPr>
            <a:endParaRPr lang="en-US" altLang="en-US"/>
          </a:p>
        </p:txBody>
      </p:sp>
      <p:sp>
        <p:nvSpPr>
          <p:cNvPr id="5" name="Rectangle 5"/>
          <p:cNvSpPr>
            <a:spLocks noGrp="1" noChangeArrowheads="1"/>
          </p:cNvSpPr>
          <p:nvPr>
            <p:ph type="sldNum" idx="12"/>
          </p:nvPr>
        </p:nvSpPr>
        <p:spPr>
          <a:ln/>
        </p:spPr>
        <p:txBody>
          <a:bodyPr/>
          <a:lstStyle>
            <a:lvl1pPr>
              <a:defRPr/>
            </a:lvl1pPr>
          </a:lstStyle>
          <a:p>
            <a:pPr>
              <a:defRPr/>
            </a:pPr>
            <a:fld id="{1F2377F2-6CCC-43F4-89BD-49646D4BFF22}" type="slidenum">
              <a:rPr lang="en-US" altLang="en-US"/>
              <a:pPr>
                <a:defRPr/>
              </a:pPr>
              <a:t>‹#›</a:t>
            </a:fld>
            <a:endParaRPr lang="en-US" altLang="en-US"/>
          </a:p>
        </p:txBody>
      </p:sp>
    </p:spTree>
    <p:extLst>
      <p:ext uri="{BB962C8B-B14F-4D97-AF65-F5344CB8AC3E}">
        <p14:creationId xmlns:p14="http://schemas.microsoft.com/office/powerpoint/2010/main" val="1388433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endParaRPr lang="en-US" altLang="en-US"/>
          </a:p>
        </p:txBody>
      </p:sp>
      <p:sp>
        <p:nvSpPr>
          <p:cNvPr id="3" name="Rectangle 4"/>
          <p:cNvSpPr>
            <a:spLocks noGrp="1" noChangeArrowheads="1"/>
          </p:cNvSpPr>
          <p:nvPr>
            <p:ph type="ftr" idx="11"/>
          </p:nvPr>
        </p:nvSpPr>
        <p:spPr>
          <a:ln/>
        </p:spPr>
        <p:txBody>
          <a:bodyPr/>
          <a:lstStyle>
            <a:lvl1pPr>
              <a:defRPr/>
            </a:lvl1pPr>
          </a:lstStyle>
          <a:p>
            <a:pPr>
              <a:defRPr/>
            </a:pPr>
            <a:endParaRPr lang="en-US" altLang="en-US"/>
          </a:p>
        </p:txBody>
      </p:sp>
      <p:sp>
        <p:nvSpPr>
          <p:cNvPr id="4" name="Rectangle 5"/>
          <p:cNvSpPr>
            <a:spLocks noGrp="1" noChangeArrowheads="1"/>
          </p:cNvSpPr>
          <p:nvPr>
            <p:ph type="sldNum" idx="12"/>
          </p:nvPr>
        </p:nvSpPr>
        <p:spPr>
          <a:ln/>
        </p:spPr>
        <p:txBody>
          <a:bodyPr/>
          <a:lstStyle>
            <a:lvl1pPr>
              <a:defRPr/>
            </a:lvl1pPr>
          </a:lstStyle>
          <a:p>
            <a:pPr>
              <a:defRPr/>
            </a:pPr>
            <a:fld id="{7AF035D6-5EEC-48A5-9626-CEC21147DEED}" type="slidenum">
              <a:rPr lang="en-US" altLang="en-US"/>
              <a:pPr>
                <a:defRPr/>
              </a:pPr>
              <a:t>‹#›</a:t>
            </a:fld>
            <a:endParaRPr lang="en-US" altLang="en-US"/>
          </a:p>
        </p:txBody>
      </p:sp>
    </p:spTree>
    <p:extLst>
      <p:ext uri="{BB962C8B-B14F-4D97-AF65-F5344CB8AC3E}">
        <p14:creationId xmlns:p14="http://schemas.microsoft.com/office/powerpoint/2010/main" val="3655765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US" altLang="en-US"/>
          </a:p>
        </p:txBody>
      </p:sp>
      <p:sp>
        <p:nvSpPr>
          <p:cNvPr id="6" name="Rectangle 4"/>
          <p:cNvSpPr>
            <a:spLocks noGrp="1" noChangeArrowheads="1"/>
          </p:cNvSpPr>
          <p:nvPr>
            <p:ph type="ftr" idx="11"/>
          </p:nvPr>
        </p:nvSpPr>
        <p:spPr>
          <a:ln/>
        </p:spPr>
        <p:txBody>
          <a:bodyPr/>
          <a:lstStyle>
            <a:lvl1pPr>
              <a:defRPr/>
            </a:lvl1pPr>
          </a:lstStyle>
          <a:p>
            <a:pPr>
              <a:defRPr/>
            </a:pPr>
            <a:endParaRPr lang="en-US" altLang="en-US"/>
          </a:p>
        </p:txBody>
      </p:sp>
      <p:sp>
        <p:nvSpPr>
          <p:cNvPr id="7" name="Rectangle 5"/>
          <p:cNvSpPr>
            <a:spLocks noGrp="1" noChangeArrowheads="1"/>
          </p:cNvSpPr>
          <p:nvPr>
            <p:ph type="sldNum" idx="12"/>
          </p:nvPr>
        </p:nvSpPr>
        <p:spPr>
          <a:ln/>
        </p:spPr>
        <p:txBody>
          <a:bodyPr/>
          <a:lstStyle>
            <a:lvl1pPr>
              <a:defRPr/>
            </a:lvl1pPr>
          </a:lstStyle>
          <a:p>
            <a:pPr>
              <a:defRPr/>
            </a:pPr>
            <a:fld id="{0B5CD2A0-0FEF-4570-AA80-199DD942639E}" type="slidenum">
              <a:rPr lang="en-US" altLang="en-US"/>
              <a:pPr>
                <a:defRPr/>
              </a:pPr>
              <a:t>‹#›</a:t>
            </a:fld>
            <a:endParaRPr lang="en-US" altLang="en-US"/>
          </a:p>
        </p:txBody>
      </p:sp>
    </p:spTree>
    <p:extLst>
      <p:ext uri="{BB962C8B-B14F-4D97-AF65-F5344CB8AC3E}">
        <p14:creationId xmlns:p14="http://schemas.microsoft.com/office/powerpoint/2010/main" val="1954693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US" altLang="en-US"/>
          </a:p>
        </p:txBody>
      </p:sp>
      <p:sp>
        <p:nvSpPr>
          <p:cNvPr id="6" name="Rectangle 4"/>
          <p:cNvSpPr>
            <a:spLocks noGrp="1" noChangeArrowheads="1"/>
          </p:cNvSpPr>
          <p:nvPr>
            <p:ph type="ftr" idx="11"/>
          </p:nvPr>
        </p:nvSpPr>
        <p:spPr>
          <a:ln/>
        </p:spPr>
        <p:txBody>
          <a:bodyPr/>
          <a:lstStyle>
            <a:lvl1pPr>
              <a:defRPr/>
            </a:lvl1pPr>
          </a:lstStyle>
          <a:p>
            <a:pPr>
              <a:defRPr/>
            </a:pPr>
            <a:endParaRPr lang="en-US" altLang="en-US"/>
          </a:p>
        </p:txBody>
      </p:sp>
      <p:sp>
        <p:nvSpPr>
          <p:cNvPr id="7" name="Rectangle 5"/>
          <p:cNvSpPr>
            <a:spLocks noGrp="1" noChangeArrowheads="1"/>
          </p:cNvSpPr>
          <p:nvPr>
            <p:ph type="sldNum" idx="12"/>
          </p:nvPr>
        </p:nvSpPr>
        <p:spPr>
          <a:ln/>
        </p:spPr>
        <p:txBody>
          <a:bodyPr/>
          <a:lstStyle>
            <a:lvl1pPr>
              <a:defRPr/>
            </a:lvl1pPr>
          </a:lstStyle>
          <a:p>
            <a:pPr>
              <a:defRPr/>
            </a:pPr>
            <a:fld id="{E870D56C-9141-451E-A738-743502812CB4}" type="slidenum">
              <a:rPr lang="en-US" altLang="en-US"/>
              <a:pPr>
                <a:defRPr/>
              </a:pPr>
              <a:t>‹#›</a:t>
            </a:fld>
            <a:endParaRPr lang="en-US" altLang="en-US"/>
          </a:p>
        </p:txBody>
      </p:sp>
    </p:spTree>
    <p:extLst>
      <p:ext uri="{BB962C8B-B14F-4D97-AF65-F5344CB8AC3E}">
        <p14:creationId xmlns:p14="http://schemas.microsoft.com/office/powerpoint/2010/main" val="36490308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ltLang="en-US"/>
          </a:p>
        </p:txBody>
      </p:sp>
      <p:sp>
        <p:nvSpPr>
          <p:cNvPr id="5" name="Rectangle 4"/>
          <p:cNvSpPr>
            <a:spLocks noGrp="1" noChangeArrowheads="1"/>
          </p:cNvSpPr>
          <p:nvPr>
            <p:ph type="ft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idx="12"/>
          </p:nvPr>
        </p:nvSpPr>
        <p:spPr>
          <a:ln/>
        </p:spPr>
        <p:txBody>
          <a:bodyPr/>
          <a:lstStyle>
            <a:lvl1pPr>
              <a:defRPr/>
            </a:lvl1pPr>
          </a:lstStyle>
          <a:p>
            <a:pPr>
              <a:defRPr/>
            </a:pPr>
            <a:fld id="{A5E0C458-B541-4DD0-81E9-31F56F6E50E1}" type="slidenum">
              <a:rPr lang="en-US" altLang="en-US"/>
              <a:pPr>
                <a:defRPr/>
              </a:pPr>
              <a:t>‹#›</a:t>
            </a:fld>
            <a:endParaRPr lang="en-US" altLang="en-US"/>
          </a:p>
        </p:txBody>
      </p:sp>
    </p:spTree>
    <p:extLst>
      <p:ext uri="{BB962C8B-B14F-4D97-AF65-F5344CB8AC3E}">
        <p14:creationId xmlns:p14="http://schemas.microsoft.com/office/powerpoint/2010/main" val="1402287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45338" y="554038"/>
            <a:ext cx="2212975" cy="53832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38" y="554038"/>
            <a:ext cx="6489700" cy="53832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ltLang="en-US"/>
          </a:p>
        </p:txBody>
      </p:sp>
      <p:sp>
        <p:nvSpPr>
          <p:cNvPr id="5" name="Rectangle 4"/>
          <p:cNvSpPr>
            <a:spLocks noGrp="1" noChangeArrowheads="1"/>
          </p:cNvSpPr>
          <p:nvPr>
            <p:ph type="ftr" idx="11"/>
          </p:nvPr>
        </p:nvSpPr>
        <p:spPr>
          <a:ln/>
        </p:spPr>
        <p:txBody>
          <a:bodyPr/>
          <a:lstStyle>
            <a:lvl1pPr>
              <a:defRPr/>
            </a:lvl1pPr>
          </a:lstStyle>
          <a:p>
            <a:pPr>
              <a:defRPr/>
            </a:pPr>
            <a:endParaRPr lang="en-US" altLang="en-US"/>
          </a:p>
        </p:txBody>
      </p:sp>
      <p:sp>
        <p:nvSpPr>
          <p:cNvPr id="6" name="Rectangle 5"/>
          <p:cNvSpPr>
            <a:spLocks noGrp="1" noChangeArrowheads="1"/>
          </p:cNvSpPr>
          <p:nvPr>
            <p:ph type="sldNum" idx="12"/>
          </p:nvPr>
        </p:nvSpPr>
        <p:spPr>
          <a:ln/>
        </p:spPr>
        <p:txBody>
          <a:bodyPr/>
          <a:lstStyle>
            <a:lvl1pPr>
              <a:defRPr/>
            </a:lvl1pPr>
          </a:lstStyle>
          <a:p>
            <a:pPr>
              <a:defRPr/>
            </a:pPr>
            <a:fld id="{2ADA147A-6949-4F32-92D5-7D1D62E5BB44}" type="slidenum">
              <a:rPr lang="en-US" altLang="en-US"/>
              <a:pPr>
                <a:defRPr/>
              </a:pPr>
              <a:t>‹#›</a:t>
            </a:fld>
            <a:endParaRPr lang="en-US" altLang="en-US"/>
          </a:p>
        </p:txBody>
      </p:sp>
    </p:spTree>
    <p:extLst>
      <p:ext uri="{BB962C8B-B14F-4D97-AF65-F5344CB8AC3E}">
        <p14:creationId xmlns:p14="http://schemas.microsoft.com/office/powerpoint/2010/main" val="1838535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503238" y="554038"/>
            <a:ext cx="8855075" cy="1260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smtClean="0"/>
              <a:t>Click to edit the title text format</a:t>
            </a:r>
          </a:p>
        </p:txBody>
      </p:sp>
      <p:sp>
        <p:nvSpPr>
          <p:cNvPr id="1027" name="Rectangle 2"/>
          <p:cNvSpPr>
            <a:spLocks noGrp="1" noChangeArrowheads="1"/>
          </p:cNvSpPr>
          <p:nvPr>
            <p:ph type="body" idx="1"/>
          </p:nvPr>
        </p:nvSpPr>
        <p:spPr bwMode="auto">
          <a:xfrm>
            <a:off x="792163" y="1979613"/>
            <a:ext cx="8278812" cy="3957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224" rIns="0" bIns="0" numCol="1" anchor="t" anchorCtr="0" compatLnSpc="1">
            <a:prstTxWarp prst="textNoShape">
              <a:avLst/>
            </a:prstTxWarp>
          </a:bodyPr>
          <a:lstStyle/>
          <a:p>
            <a:pPr lvl="0"/>
            <a:r>
              <a:rPr lang="en-GB" altLang="en-US" smtClean="0"/>
              <a:t>Click to edit the outline text format</a:t>
            </a:r>
          </a:p>
          <a:p>
            <a:pPr lvl="1"/>
            <a:r>
              <a:rPr lang="en-GB" altLang="en-US" smtClean="0"/>
              <a:t>Second Outline Level</a:t>
            </a:r>
          </a:p>
          <a:p>
            <a:pPr lvl="2"/>
            <a:r>
              <a:rPr lang="en-GB" altLang="en-US" smtClean="0"/>
              <a:t>Third Outline Level</a:t>
            </a:r>
          </a:p>
          <a:p>
            <a:pPr lvl="3"/>
            <a:r>
              <a:rPr lang="en-GB" altLang="en-US" smtClean="0"/>
              <a:t>Fourth Outline Level</a:t>
            </a:r>
          </a:p>
          <a:p>
            <a:pPr lvl="4"/>
            <a:r>
              <a:rPr lang="en-GB" altLang="en-US" smtClean="0"/>
              <a:t>Fifth Outline Level</a:t>
            </a:r>
          </a:p>
          <a:p>
            <a:pPr lvl="4"/>
            <a:r>
              <a:rPr lang="en-GB" altLang="en-US" smtClean="0"/>
              <a:t>Sixth Outline Level</a:t>
            </a:r>
          </a:p>
          <a:p>
            <a:pPr lvl="4"/>
            <a:r>
              <a:rPr lang="en-GB" altLang="en-US" smtClean="0"/>
              <a:t>Seventh Outline Level</a:t>
            </a:r>
          </a:p>
          <a:p>
            <a:pPr lvl="4"/>
            <a:r>
              <a:rPr lang="en-GB" altLang="en-US" smtClean="0"/>
              <a:t>Eighth Outline Level</a:t>
            </a:r>
          </a:p>
          <a:p>
            <a:pPr lvl="4"/>
            <a:r>
              <a:rPr lang="en-GB" altLang="en-US" smtClean="0"/>
              <a:t>Ninth Outline Level</a:t>
            </a:r>
          </a:p>
        </p:txBody>
      </p:sp>
      <p:sp>
        <p:nvSpPr>
          <p:cNvPr id="2" name="Rectangle 3"/>
          <p:cNvSpPr>
            <a:spLocks noGrp="1" noChangeArrowheads="1"/>
          </p:cNvSpPr>
          <p:nvPr>
            <p:ph type="dt"/>
          </p:nvPr>
        </p:nvSpPr>
        <p:spPr bwMode="auto">
          <a:xfrm>
            <a:off x="539750" y="6419850"/>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eaLnBrk="1">
              <a:lnSpc>
                <a:spcPct val="95000"/>
              </a:lnSpc>
              <a:buClr>
                <a:srgbClr val="000000"/>
              </a:buClr>
              <a:buSzPct val="100000"/>
              <a:buFont typeface="Times New Roman" panose="02020603050405020304" pitchFamily="18" charset="0"/>
              <a:buNone/>
              <a:tabLst>
                <a:tab pos="723900" algn="l"/>
                <a:tab pos="1447800" algn="l"/>
                <a:tab pos="2171700" algn="l"/>
              </a:tabLst>
              <a:defRPr sz="1400" smtClean="0">
                <a:solidFill>
                  <a:srgbClr val="000000"/>
                </a:solidFill>
                <a:latin typeface="Times New Roman" panose="02020603050405020304" pitchFamily="18" charset="0"/>
                <a:cs typeface="+mn-cs"/>
              </a:defRPr>
            </a:lvl1pPr>
          </a:lstStyle>
          <a:p>
            <a:pPr>
              <a:defRPr/>
            </a:pPr>
            <a:endParaRPr lang="en-US" altLang="en-US"/>
          </a:p>
        </p:txBody>
      </p:sp>
      <p:sp>
        <p:nvSpPr>
          <p:cNvPr id="1028" name="Rectangle 4"/>
          <p:cNvSpPr>
            <a:spLocks noGrp="1" noChangeArrowheads="1"/>
          </p:cNvSpPr>
          <p:nvPr>
            <p:ph type="ftr"/>
          </p:nvPr>
        </p:nvSpPr>
        <p:spPr bwMode="auto">
          <a:xfrm>
            <a:off x="3448050" y="6419850"/>
            <a:ext cx="319405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smtClean="0">
                <a:solidFill>
                  <a:srgbClr val="000000"/>
                </a:solidFill>
                <a:latin typeface="Times New Roman" panose="02020603050405020304" pitchFamily="18" charset="0"/>
                <a:cs typeface="+mn-cs"/>
              </a:defRPr>
            </a:lvl1pPr>
          </a:lstStyle>
          <a:p>
            <a:pPr>
              <a:defRPr/>
            </a:pPr>
            <a:endParaRPr lang="en-US" altLang="en-US"/>
          </a:p>
        </p:txBody>
      </p:sp>
      <p:sp>
        <p:nvSpPr>
          <p:cNvPr id="1029" name="Rectangle 5"/>
          <p:cNvSpPr>
            <a:spLocks noGrp="1" noChangeArrowheads="1"/>
          </p:cNvSpPr>
          <p:nvPr>
            <p:ph type="sldNum"/>
          </p:nvPr>
        </p:nvSpPr>
        <p:spPr bwMode="auto">
          <a:xfrm>
            <a:off x="7083425" y="6419850"/>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eaLnBrk="1">
              <a:lnSpc>
                <a:spcPct val="95000"/>
              </a:lnSpc>
              <a:buClr>
                <a:srgbClr val="000000"/>
              </a:buClr>
              <a:buSzPct val="100000"/>
              <a:buFont typeface="Times New Roman" panose="02020603050405020304" pitchFamily="18" charset="0"/>
              <a:buNone/>
              <a:tabLst>
                <a:tab pos="723900" algn="l"/>
                <a:tab pos="1447800" algn="l"/>
                <a:tab pos="2171700" algn="l"/>
              </a:tabLst>
              <a:defRPr sz="1400" smtClean="0">
                <a:solidFill>
                  <a:srgbClr val="000000"/>
                </a:solidFill>
                <a:latin typeface="Times New Roman" panose="02020603050405020304" pitchFamily="18" charset="0"/>
                <a:cs typeface="+mn-cs"/>
              </a:defRPr>
            </a:lvl1pPr>
          </a:lstStyle>
          <a:p>
            <a:pPr>
              <a:defRPr/>
            </a:pPr>
            <a:fld id="{21D99BFA-4F64-44D9-BDF1-F4DD27A2696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b="1" kern="1200">
          <a:solidFill>
            <a:srgbClr val="000000"/>
          </a:solidFill>
          <a:latin typeface="+mj-lt"/>
          <a:ea typeface="+mj-ea"/>
          <a:cs typeface="+mj-cs"/>
        </a:defRPr>
      </a:lvl1pPr>
      <a:lvl2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00"/>
          </a:solidFill>
          <a:latin typeface="Arial" panose="020B0604020202020204" pitchFamily="34" charset="0"/>
          <a:cs typeface="Arial Unicode MS" panose="020B0604020202020204" pitchFamily="34" charset="-128"/>
        </a:defRPr>
      </a:lvl2pPr>
      <a:lvl3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00"/>
          </a:solidFill>
          <a:latin typeface="Arial" panose="020B0604020202020204" pitchFamily="34" charset="0"/>
          <a:cs typeface="Arial Unicode MS" panose="020B0604020202020204" pitchFamily="34" charset="-128"/>
        </a:defRPr>
      </a:lvl3pPr>
      <a:lvl4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00"/>
          </a:solidFill>
          <a:latin typeface="Arial" panose="020B0604020202020204" pitchFamily="34" charset="0"/>
          <a:cs typeface="Arial Unicode MS" panose="020B0604020202020204" pitchFamily="34" charset="-128"/>
        </a:defRPr>
      </a:lvl4pPr>
      <a:lvl5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00"/>
          </a:solidFill>
          <a:latin typeface="Arial" panose="020B0604020202020204" pitchFamily="34" charset="0"/>
          <a:cs typeface="Arial Unicode MS" panose="020B0604020202020204" pitchFamily="34" charset="-128"/>
        </a:defRPr>
      </a:lvl5pPr>
      <a:lvl6pPr marL="25146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00"/>
          </a:solidFill>
          <a:latin typeface="Arial" panose="020B0604020202020204" pitchFamily="34" charset="0"/>
          <a:cs typeface="Arial Unicode MS" panose="020B0604020202020204" pitchFamily="34" charset="-128"/>
        </a:defRPr>
      </a:lvl6pPr>
      <a:lvl7pPr marL="29718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00"/>
          </a:solidFill>
          <a:latin typeface="Arial" panose="020B0604020202020204" pitchFamily="34" charset="0"/>
          <a:cs typeface="Arial Unicode MS" panose="020B0604020202020204" pitchFamily="34" charset="-128"/>
        </a:defRPr>
      </a:lvl7pPr>
      <a:lvl8pPr marL="34290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00"/>
          </a:solidFill>
          <a:latin typeface="Arial" panose="020B0604020202020204" pitchFamily="34" charset="0"/>
          <a:cs typeface="Arial Unicode MS" panose="020B0604020202020204" pitchFamily="34" charset="-128"/>
        </a:defRPr>
      </a:lvl8pPr>
      <a:lvl9pPr marL="38862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b="1">
          <a:solidFill>
            <a:srgbClr val="000000"/>
          </a:solidFill>
          <a:latin typeface="Arial" panose="020B0604020202020204" pitchFamily="34" charset="0"/>
          <a:cs typeface="Arial Unicode MS" panose="020B0604020202020204" pitchFamily="34" charset="-128"/>
        </a:defRPr>
      </a:lvl9pPr>
    </p:titleStyle>
    <p:bodyStyle>
      <a:lvl1pPr marL="342900" indent="-342900" algn="l" defTabSz="449263" rtl="0" eaLnBrk="0" fontAlgn="base" hangingPunct="0">
        <a:lnSpc>
          <a:spcPct val="93000"/>
        </a:lnSpc>
        <a:spcBef>
          <a:spcPct val="0"/>
        </a:spcBef>
        <a:spcAft>
          <a:spcPts val="1425"/>
        </a:spcAft>
        <a:buClr>
          <a:srgbClr val="000000"/>
        </a:buClr>
        <a:buSzPct val="100000"/>
        <a:buFont typeface="Times New Roman" panose="02020603050405020304" pitchFamily="18" charset="0"/>
        <a:defRPr sz="3200" kern="1200">
          <a:solidFill>
            <a:srgbClr val="000080"/>
          </a:solidFill>
          <a:latin typeface="+mn-lt"/>
          <a:ea typeface="+mn-ea"/>
          <a:cs typeface="+mn-cs"/>
        </a:defRPr>
      </a:lvl1pPr>
      <a:lvl2pPr marL="742950" indent="-285750" algn="l" defTabSz="449263" rtl="0" eaLnBrk="0" fontAlgn="base" hangingPunct="0">
        <a:lnSpc>
          <a:spcPct val="93000"/>
        </a:lnSpc>
        <a:spcBef>
          <a:spcPct val="0"/>
        </a:spcBef>
        <a:spcAft>
          <a:spcPts val="1138"/>
        </a:spcAft>
        <a:buClr>
          <a:srgbClr val="000000"/>
        </a:buClr>
        <a:buSzPct val="100000"/>
        <a:buFont typeface="Times New Roman" panose="02020603050405020304" pitchFamily="18" charset="0"/>
        <a:defRPr sz="2800" kern="1200">
          <a:solidFill>
            <a:srgbClr val="000080"/>
          </a:solidFill>
          <a:latin typeface="+mn-lt"/>
          <a:ea typeface="+mn-ea"/>
          <a:cs typeface="+mn-cs"/>
        </a:defRPr>
      </a:lvl2pPr>
      <a:lvl3pPr marL="1143000" indent="-228600" algn="l" defTabSz="449263" rtl="0" eaLnBrk="0" fontAlgn="base" hangingPunct="0">
        <a:lnSpc>
          <a:spcPct val="93000"/>
        </a:lnSpc>
        <a:spcBef>
          <a:spcPct val="0"/>
        </a:spcBef>
        <a:spcAft>
          <a:spcPts val="850"/>
        </a:spcAft>
        <a:buClr>
          <a:srgbClr val="000000"/>
        </a:buClr>
        <a:buSzPct val="100000"/>
        <a:buFont typeface="Times New Roman" panose="02020603050405020304" pitchFamily="18" charset="0"/>
        <a:defRPr sz="2400" kern="1200">
          <a:solidFill>
            <a:srgbClr val="000080"/>
          </a:solidFill>
          <a:latin typeface="+mn-lt"/>
          <a:ea typeface="+mn-ea"/>
          <a:cs typeface="+mn-cs"/>
        </a:defRPr>
      </a:lvl3pPr>
      <a:lvl4pPr marL="1600200" indent="-228600" algn="l" defTabSz="449263" rtl="0" eaLnBrk="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000080"/>
          </a:solidFill>
          <a:latin typeface="+mn-lt"/>
          <a:ea typeface="+mn-ea"/>
          <a:cs typeface="+mn-cs"/>
        </a:defRPr>
      </a:lvl4pPr>
      <a:lvl5pPr marL="2057400" indent="-228600" algn="l" defTabSz="449263" rtl="0" eaLnBrk="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00008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8.emf"/></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
          <p:cNvSpPr>
            <a:spLocks noGrp="1" noChangeArrowheads="1"/>
          </p:cNvSpPr>
          <p:nvPr>
            <p:ph type="title"/>
          </p:nvPr>
        </p:nvSpPr>
        <p:spPr>
          <a:xfrm>
            <a:off x="549275" y="1593850"/>
            <a:ext cx="8856663" cy="1171575"/>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PCA, EFA, PA, and CFA</a:t>
            </a:r>
          </a:p>
        </p:txBody>
      </p:sp>
      <p:sp>
        <p:nvSpPr>
          <p:cNvPr id="3075" name="Rectangle 2"/>
          <p:cNvSpPr>
            <a:spLocks noGrp="1" noChangeArrowheads="1"/>
          </p:cNvSpPr>
          <p:nvPr>
            <p:ph type="body" idx="1"/>
          </p:nvPr>
        </p:nvSpPr>
        <p:spPr>
          <a:xfrm>
            <a:off x="773113" y="3292475"/>
            <a:ext cx="8280400" cy="3959225"/>
          </a:xfrm>
        </p:spPr>
        <p:txBody>
          <a:bodyPr/>
          <a:lstStyle/>
          <a:p>
            <a:pPr marL="107950" indent="0" algn="ctr" eaLnBrk="1">
              <a:buSzPct val="45000"/>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smtClean="0"/>
              <a:t>Chong Ho Yu</a:t>
            </a: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Why do we use factor analysis?</a:t>
            </a:r>
          </a:p>
        </p:txBody>
      </p:sp>
      <p:sp>
        <p:nvSpPr>
          <p:cNvPr id="5123" name="Rectangle 2"/>
          <p:cNvSpPr>
            <a:spLocks noGrp="1" noChangeArrowheads="1"/>
          </p:cNvSpPr>
          <p:nvPr>
            <p:ph type="body" idx="1"/>
          </p:nvPr>
        </p:nvSpPr>
        <p:spPr>
          <a:xfrm>
            <a:off x="1096963" y="2066925"/>
            <a:ext cx="2743200" cy="1952625"/>
          </a:xfrm>
        </p:spPr>
        <p:txBody>
          <a:bodyPr tIns="24695"/>
          <a:lstStyle/>
          <a:p>
            <a:pPr eaLnBrk="1">
              <a:tabLst>
                <a:tab pos="723900" algn="l"/>
                <a:tab pos="1447800" algn="l"/>
                <a:tab pos="2171700" algn="l"/>
              </a:tabLst>
            </a:pPr>
            <a:r>
              <a:rPr lang="en-US" altLang="en-US" sz="2800" smtClean="0"/>
              <a:t>Find out what observed items can indicate latent constructs.</a:t>
            </a:r>
          </a:p>
        </p:txBody>
      </p:sp>
      <p:pic>
        <p:nvPicPr>
          <p:cNvPr id="51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6863" y="1970088"/>
            <a:ext cx="5129212" cy="20526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12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6963" y="4343400"/>
            <a:ext cx="7246937" cy="25146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PCA and EFA</a:t>
            </a:r>
          </a:p>
        </p:txBody>
      </p:sp>
      <p:sp>
        <p:nvSpPr>
          <p:cNvPr id="7171" name="Rectangle 2"/>
          <p:cNvSpPr>
            <a:spLocks noGrp="1" noChangeArrowheads="1"/>
          </p:cNvSpPr>
          <p:nvPr>
            <p:ph type="body" idx="1"/>
          </p:nvPr>
        </p:nvSpPr>
        <p:spPr>
          <a:xfrm>
            <a:off x="792163" y="1836738"/>
            <a:ext cx="8280400" cy="4919662"/>
          </a:xfrm>
        </p:spPr>
        <p:txBody>
          <a:bodyPr tIns="24695"/>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smtClean="0"/>
              <a:t>Principal components analysis: find the optimal way of collapsing many correlated variables into a small number of subsets so that the study is more </a:t>
            </a:r>
            <a:r>
              <a:rPr lang="en-US" altLang="en-US" sz="2800" smtClean="0">
                <a:solidFill>
                  <a:srgbClr val="FF0000"/>
                </a:solidFill>
              </a:rPr>
              <a:t>manageable</a:t>
            </a:r>
            <a:r>
              <a:rPr lang="en-US" altLang="en-US" sz="2800" smtClean="0"/>
              <a:t>. The subsets do not need to make any theoretical sense. It is for convenience only.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smtClean="0"/>
              <a:t>Exploratory factor analysis: identify the underlying </a:t>
            </a:r>
            <a:r>
              <a:rPr lang="en-US" altLang="en-US" sz="2800" smtClean="0">
                <a:solidFill>
                  <a:srgbClr val="FF0000"/>
                </a:solidFill>
              </a:rPr>
              <a:t>theoretical structure</a:t>
            </a:r>
            <a:r>
              <a:rPr lang="en-US" altLang="en-US" sz="2800" smtClean="0"/>
              <a:t> of diverse variables. If certain items are loaded into a subscale called intrinsic religious orientation, then the items must be related to this construct both mathematically and conceptually. </a:t>
            </a: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Example of PCA: </a:t>
            </a:r>
            <a:br>
              <a:rPr lang="en-US" altLang="en-US" smtClean="0"/>
            </a:br>
            <a:r>
              <a:rPr lang="en-US" altLang="en-US" smtClean="0"/>
              <a:t>Insurance policy</a:t>
            </a:r>
          </a:p>
        </p:txBody>
      </p:sp>
      <p:sp>
        <p:nvSpPr>
          <p:cNvPr id="9219" name="Rectangle 2"/>
          <p:cNvSpPr>
            <a:spLocks noGrp="1" noChangeArrowheads="1"/>
          </p:cNvSpPr>
          <p:nvPr>
            <p:ph type="body" idx="1"/>
          </p:nvPr>
        </p:nvSpPr>
        <p:spPr>
          <a:xfrm>
            <a:off x="792163" y="1979613"/>
            <a:ext cx="8280400" cy="4270375"/>
          </a:xfrm>
        </p:spPr>
        <p:txBody>
          <a:bodyPr/>
          <a:lstStyle/>
          <a:p>
            <a:pPr marL="431800" indent="-323850" eaLnBrk="1">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t>The policy variables (Maitra &amp; Yan):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t>Fire Protection Class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t>Number of Building in Policy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t>Number of Locations in Policy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t>Maximum Building Age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t>Building Coverage Indicator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t>Policy Age</a:t>
            </a: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Why is it “exploratory”?</a:t>
            </a:r>
          </a:p>
        </p:txBody>
      </p:sp>
      <p:sp>
        <p:nvSpPr>
          <p:cNvPr id="11267" name="Rectangle 2"/>
          <p:cNvSpPr>
            <a:spLocks noGrp="1" noChangeArrowheads="1"/>
          </p:cNvSpPr>
          <p:nvPr>
            <p:ph type="body" idx="1"/>
          </p:nvPr>
        </p:nvSpPr>
        <p:spPr>
          <a:xfrm>
            <a:off x="792163" y="1979613"/>
            <a:ext cx="8280400" cy="4006850"/>
          </a:xfrm>
        </p:spPr>
        <p:txBody>
          <a:bodyPr/>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t>Haig: EFA is abductive.</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t>You should consider different alternate factor models.</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t>Haig, B. (2014) Investigating the Psychological World: Scientific Method in the Behavioral Sciences (Life and Mind: Philosophical Issues in Biology and Psychology)</a:t>
            </a: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Confusion between PCA &amp; EFA</a:t>
            </a:r>
          </a:p>
        </p:txBody>
      </p:sp>
      <p:sp>
        <p:nvSpPr>
          <p:cNvPr id="13315" name="Rectangle 2"/>
          <p:cNvSpPr>
            <a:spLocks noGrp="1" noChangeArrowheads="1"/>
          </p:cNvSpPr>
          <p:nvPr>
            <p:ph type="body" idx="1"/>
          </p:nvPr>
        </p:nvSpPr>
        <p:spPr>
          <a:xfrm>
            <a:off x="792163" y="1979613"/>
            <a:ext cx="4329112" cy="3959225"/>
          </a:xfrm>
        </p:spPr>
        <p:txBody>
          <a:bodyPr tIns="24695"/>
          <a:lstStyle/>
          <a:p>
            <a:pPr marL="431800" indent="-323850" eaLnBrk="1">
              <a:buSzPct val="45000"/>
              <a:buFont typeface="Wingdings" panose="05000000000000000000" pitchFamily="2" charset="2"/>
              <a:buChar char=""/>
              <a:tabLst>
                <a:tab pos="723900" algn="l"/>
                <a:tab pos="1447800" algn="l"/>
                <a:tab pos="2171700" algn="l"/>
                <a:tab pos="2895600" algn="l"/>
                <a:tab pos="3619500" algn="l"/>
              </a:tabLst>
            </a:pPr>
            <a:r>
              <a:rPr lang="en-US" altLang="en-US" sz="2800" smtClean="0"/>
              <a:t>Although factor analysis and PCA are two different procedures, some researchers found that the procedures yield almost identical results on many occasions. SPSS makes PCA as the default when EFA is requested.</a:t>
            </a:r>
          </a:p>
        </p:txBody>
      </p:sp>
      <p:pic>
        <p:nvPicPr>
          <p:cNvPr id="1331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3838" y="2103438"/>
            <a:ext cx="3948112" cy="36576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JMP</a:t>
            </a:r>
          </a:p>
        </p:txBody>
      </p:sp>
      <p:sp>
        <p:nvSpPr>
          <p:cNvPr id="15363" name="Rectangle 2"/>
          <p:cNvSpPr>
            <a:spLocks noGrp="1" noChangeArrowheads="1"/>
          </p:cNvSpPr>
          <p:nvPr>
            <p:ph type="body" idx="1"/>
          </p:nvPr>
        </p:nvSpPr>
        <p:spPr>
          <a:xfrm>
            <a:off x="773113" y="1617663"/>
            <a:ext cx="8280400" cy="3959225"/>
          </a:xfrm>
        </p:spPr>
        <p:txBody>
          <a:bodyPr/>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cs typeface="Arial" panose="020B0604020202020204" pitchFamily="34" charset="0"/>
              </a:rPr>
              <a:t>•	</a:t>
            </a:r>
            <a:r>
              <a:rPr lang="en-US" altLang="en-US" smtClean="0">
                <a:solidFill>
                  <a:srgbClr val="000000"/>
                </a:solidFill>
                <a:latin typeface="Calibri" panose="020F0502020204030204" pitchFamily="34" charset="0"/>
              </a:rPr>
              <a:t>In JMP there are three ways to do factor analysis</a:t>
            </a:r>
          </a:p>
          <a:p>
            <a:pPr eaLnBrk="1">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smtClean="0">
                <a:cs typeface="Arial" panose="020B0604020202020204" pitchFamily="34" charset="0"/>
              </a:rPr>
              <a:t>–	</a:t>
            </a:r>
            <a:r>
              <a:rPr lang="en-US" altLang="en-US" sz="2800" smtClean="0">
                <a:solidFill>
                  <a:srgbClr val="000000"/>
                </a:solidFill>
                <a:latin typeface="Calibri" panose="020F0502020204030204" pitchFamily="34" charset="0"/>
              </a:rPr>
              <a:t>Multivariate</a:t>
            </a:r>
          </a:p>
          <a:p>
            <a:pPr eaLnBrk="1">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smtClean="0">
                <a:cs typeface="Arial" panose="020B0604020202020204" pitchFamily="34" charset="0"/>
              </a:rPr>
              <a:t>–	</a:t>
            </a:r>
            <a:r>
              <a:rPr lang="en-US" altLang="en-US" sz="2800" smtClean="0">
                <a:solidFill>
                  <a:srgbClr val="000000"/>
                </a:solidFill>
                <a:latin typeface="Calibri" panose="020F0502020204030204" pitchFamily="34" charset="0"/>
              </a:rPr>
              <a:t>Principal Components</a:t>
            </a:r>
          </a:p>
          <a:p>
            <a:pPr eaLnBrk="1">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smtClean="0">
                <a:cs typeface="Arial" panose="020B0604020202020204" pitchFamily="34" charset="0"/>
              </a:rPr>
              <a:t>–	</a:t>
            </a:r>
            <a:r>
              <a:rPr lang="en-US" altLang="en-US" sz="2800" smtClean="0">
                <a:solidFill>
                  <a:srgbClr val="000000"/>
                </a:solidFill>
                <a:latin typeface="Calibri" panose="020F0502020204030204" pitchFamily="34" charset="0"/>
              </a:rPr>
              <a:t>Consumer research</a:t>
            </a:r>
          </a:p>
        </p:txBody>
      </p:sp>
      <p:pic>
        <p:nvPicPr>
          <p:cNvPr id="1536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4678363"/>
            <a:ext cx="3025775" cy="20875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36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64200" y="3657600"/>
            <a:ext cx="3113088" cy="30384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JMP</a:t>
            </a:r>
          </a:p>
        </p:txBody>
      </p:sp>
      <p:sp>
        <p:nvSpPr>
          <p:cNvPr id="17411" name="Rectangle 2"/>
          <p:cNvSpPr>
            <a:spLocks noGrp="1" noChangeArrowheads="1"/>
          </p:cNvSpPr>
          <p:nvPr>
            <p:ph type="body" idx="1"/>
          </p:nvPr>
        </p:nvSpPr>
        <p:spPr>
          <a:xfrm>
            <a:off x="549275" y="1920875"/>
            <a:ext cx="3779838" cy="4329113"/>
          </a:xfrm>
        </p:spPr>
        <p:txBody>
          <a:bodyPr tIns="24695"/>
          <a:lstStyle/>
          <a:p>
            <a:pPr marL="431800" indent="-323850" eaLnBrk="1">
              <a:buSzPct val="45000"/>
              <a:buFont typeface="Wingdings" panose="05000000000000000000" pitchFamily="2" charset="2"/>
              <a:buChar char=""/>
              <a:tabLst>
                <a:tab pos="723900" algn="l"/>
                <a:tab pos="1447800" algn="l"/>
                <a:tab pos="2171700" algn="l"/>
                <a:tab pos="2895600" algn="l"/>
                <a:tab pos="3619500" algn="l"/>
              </a:tabLst>
            </a:pPr>
            <a:r>
              <a:rPr lang="en-US" altLang="en-US" sz="2800" smtClean="0"/>
              <a:t>If you go though Principal components, you can request factor analysis after running </a:t>
            </a:r>
            <a:r>
              <a:rPr lang="en-US" altLang="en-US" sz="2800" smtClean="0">
                <a:solidFill>
                  <a:srgbClr val="FF0000"/>
                </a:solidFill>
              </a:rPr>
              <a:t>PCA</a:t>
            </a:r>
            <a:r>
              <a:rPr lang="en-US" altLang="en-US" sz="2800" smtClean="0"/>
              <a:t>. </a:t>
            </a:r>
          </a:p>
          <a:p>
            <a:pPr marL="431800" indent="-323850" eaLnBrk="1">
              <a:buSzPct val="45000"/>
              <a:buFont typeface="Wingdings" panose="05000000000000000000" pitchFamily="2" charset="2"/>
              <a:buChar char=""/>
              <a:tabLst>
                <a:tab pos="723900" algn="l"/>
                <a:tab pos="1447800" algn="l"/>
                <a:tab pos="2171700" algn="l"/>
                <a:tab pos="2895600" algn="l"/>
                <a:tab pos="3619500" algn="l"/>
              </a:tabLst>
            </a:pPr>
            <a:r>
              <a:rPr lang="en-US" altLang="en-US" sz="2800" smtClean="0"/>
              <a:t>or specify </a:t>
            </a:r>
            <a:r>
              <a:rPr lang="en-US" altLang="en-US" sz="2800" smtClean="0">
                <a:solidFill>
                  <a:srgbClr val="FF0000"/>
                </a:solidFill>
              </a:rPr>
              <a:t>maximum likelihood (ML)</a:t>
            </a:r>
            <a:r>
              <a:rPr lang="en-US" altLang="en-US" sz="2800" smtClean="0"/>
              <a:t> as the estimation method.</a:t>
            </a:r>
          </a:p>
        </p:txBody>
      </p:sp>
      <p:pic>
        <p:nvPicPr>
          <p:cNvPr id="174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1920875"/>
            <a:ext cx="2133600" cy="17097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741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1920875"/>
            <a:ext cx="2974975" cy="42672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SAS Enterprise Guide</a:t>
            </a:r>
          </a:p>
        </p:txBody>
      </p:sp>
      <p:sp>
        <p:nvSpPr>
          <p:cNvPr id="19459" name="Rectangle 2"/>
          <p:cNvSpPr>
            <a:spLocks noGrp="1" noChangeArrowheads="1"/>
          </p:cNvSpPr>
          <p:nvPr>
            <p:ph type="body" idx="1"/>
          </p:nvPr>
        </p:nvSpPr>
        <p:spPr>
          <a:xfrm>
            <a:off x="792163" y="1979613"/>
            <a:ext cx="3689350" cy="4329112"/>
          </a:xfrm>
        </p:spPr>
        <p:txBody>
          <a:bodyPr tIns="24695"/>
          <a:lstStyle/>
          <a:p>
            <a:pPr marL="431800" indent="-323850" eaLnBrk="1">
              <a:buSzPct val="45000"/>
              <a:buFont typeface="Wingdings" panose="05000000000000000000" pitchFamily="2" charset="2"/>
              <a:buChar char=""/>
              <a:tabLst>
                <a:tab pos="723900" algn="l"/>
                <a:tab pos="1447800" algn="l"/>
                <a:tab pos="2171700" algn="l"/>
                <a:tab pos="2895600" algn="l"/>
                <a:tab pos="3619500" algn="l"/>
              </a:tabLst>
            </a:pPr>
            <a:r>
              <a:rPr lang="en-US" altLang="en-US" sz="2800" smtClean="0"/>
              <a:t>Less confusing in SAS Enterprise Guide. Both PCA and EFA are shown in the Tasks menu.</a:t>
            </a:r>
          </a:p>
          <a:p>
            <a:pPr marL="431800" indent="-323850" eaLnBrk="1">
              <a:buSzPct val="45000"/>
              <a:buFont typeface="Wingdings" panose="05000000000000000000" pitchFamily="2" charset="2"/>
              <a:buChar char=""/>
              <a:tabLst>
                <a:tab pos="723900" algn="l"/>
                <a:tab pos="1447800" algn="l"/>
                <a:tab pos="2171700" algn="l"/>
                <a:tab pos="2895600" algn="l"/>
                <a:tab pos="3619500" algn="l"/>
              </a:tabLst>
            </a:pPr>
            <a:r>
              <a:rPr lang="en-US" altLang="en-US" sz="2800" smtClean="0"/>
              <a:t>But if you do programming, PROC FACTOR in SAS makes PCA as the default method.</a:t>
            </a:r>
          </a:p>
        </p:txBody>
      </p:sp>
      <p:pic>
        <p:nvPicPr>
          <p:cNvPr id="1946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7125" y="1973263"/>
            <a:ext cx="4206875" cy="40608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Check Cronbach Alpha</a:t>
            </a:r>
          </a:p>
        </p:txBody>
      </p:sp>
      <p:sp>
        <p:nvSpPr>
          <p:cNvPr id="21507" name="Rectangle 2"/>
          <p:cNvSpPr>
            <a:spLocks noGrp="1" noChangeArrowheads="1"/>
          </p:cNvSpPr>
          <p:nvPr>
            <p:ph type="body" idx="1"/>
          </p:nvPr>
        </p:nvSpPr>
        <p:spPr>
          <a:xfrm>
            <a:off x="792163" y="1979613"/>
            <a:ext cx="8280400" cy="3959225"/>
          </a:xfrm>
        </p:spPr>
        <p:txBody>
          <a:bodyPr/>
          <a:lstStyle/>
          <a:p>
            <a:pPr eaLnBrk="1"/>
            <a:endParaRPr lang="en-US" altLang="en-US" smtClean="0"/>
          </a:p>
        </p:txBody>
      </p:sp>
      <p:pic>
        <p:nvPicPr>
          <p:cNvPr id="2150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838" y="1868488"/>
            <a:ext cx="3641725" cy="43497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150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3613" y="1866900"/>
            <a:ext cx="4389437" cy="43513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Caution: You may be fooled</a:t>
            </a:r>
          </a:p>
        </p:txBody>
      </p:sp>
      <p:sp>
        <p:nvSpPr>
          <p:cNvPr id="23555" name="Rectangle 2"/>
          <p:cNvSpPr>
            <a:spLocks noGrp="1" noChangeArrowheads="1"/>
          </p:cNvSpPr>
          <p:nvPr>
            <p:ph type="body" idx="1"/>
          </p:nvPr>
        </p:nvSpPr>
        <p:spPr>
          <a:xfrm>
            <a:off x="792163" y="1979613"/>
            <a:ext cx="3257550" cy="3959225"/>
          </a:xfrm>
        </p:spPr>
        <p:txBody>
          <a:bodyPr/>
          <a:lstStyle/>
          <a:p>
            <a:pPr marL="0" indent="0" eaLnBrk="1"/>
            <a:r>
              <a:rPr lang="en-US" altLang="en-US" smtClean="0"/>
              <a:t>When the sample size is extremely large, even random numbers appear to form a pattern.</a:t>
            </a:r>
          </a:p>
        </p:txBody>
      </p:sp>
      <p:pic>
        <p:nvPicPr>
          <p:cNvPr id="2355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3113" y="2103438"/>
            <a:ext cx="4191000" cy="46132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Vectors</a:t>
            </a:r>
          </a:p>
        </p:txBody>
      </p:sp>
      <p:sp>
        <p:nvSpPr>
          <p:cNvPr id="25603" name="Rectangle 2"/>
          <p:cNvSpPr>
            <a:spLocks noGrp="1" noChangeArrowheads="1"/>
          </p:cNvSpPr>
          <p:nvPr>
            <p:ph type="body" idx="1"/>
          </p:nvPr>
        </p:nvSpPr>
        <p:spPr>
          <a:xfrm>
            <a:off x="822325" y="1736725"/>
            <a:ext cx="8280400" cy="3959225"/>
          </a:xfrm>
        </p:spPr>
        <p:txBody>
          <a:bodyPr/>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t>Showing the directions and relationships.</a:t>
            </a:r>
          </a:p>
        </p:txBody>
      </p:sp>
      <p:pic>
        <p:nvPicPr>
          <p:cNvPr id="2560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3288" y="2544763"/>
            <a:ext cx="8253412" cy="40386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
          <p:cNvSpPr>
            <a:spLocks noGrp="1" noChangeArrowheads="1"/>
          </p:cNvSpPr>
          <p:nvPr>
            <p:ph type="title"/>
          </p:nvPr>
        </p:nvSpPr>
        <p:spPr>
          <a:xfrm>
            <a:off x="503238" y="554038"/>
            <a:ext cx="8856662" cy="1262062"/>
          </a:xfrm>
        </p:spPr>
        <p:txBody>
          <a:bodyPr/>
          <a:lstStyle/>
          <a:p>
            <a:pPr eaLnBrk="1">
              <a:lnSpc>
                <a:spcPct val="10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latin typeface="Calibri" panose="020F0502020204030204" pitchFamily="34" charset="0"/>
              </a:rPr>
              <a:t>Rotate the eigenvectors</a:t>
            </a:r>
          </a:p>
        </p:txBody>
      </p:sp>
      <p:sp>
        <p:nvSpPr>
          <p:cNvPr id="27651" name="Rectangle 2"/>
          <p:cNvSpPr>
            <a:spLocks noGrp="1" noChangeArrowheads="1"/>
          </p:cNvSpPr>
          <p:nvPr>
            <p:ph type="body" idx="1"/>
          </p:nvPr>
        </p:nvSpPr>
        <p:spPr>
          <a:xfrm>
            <a:off x="792163" y="1738313"/>
            <a:ext cx="8280400" cy="4686300"/>
          </a:xfrm>
        </p:spPr>
        <p:txBody>
          <a:bodyPr tIns="24695"/>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smtClean="0">
                <a:cs typeface="Arial" panose="020B0604020202020204" pitchFamily="34" charset="0"/>
              </a:rPr>
              <a:t>• </a:t>
            </a:r>
            <a:r>
              <a:rPr lang="en-US" altLang="en-US" sz="2800" smtClean="0">
                <a:solidFill>
                  <a:srgbClr val="000000"/>
                </a:solidFill>
                <a:latin typeface="Calibri" panose="020F0502020204030204" pitchFamily="34" charset="0"/>
              </a:rPr>
              <a:t>To fully understand how rotation works, you need to understand what eigenvectors are. </a:t>
            </a:r>
          </a:p>
          <a:p>
            <a:pPr eaLnBrk="1">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400" smtClean="0">
                <a:cs typeface="Arial" panose="020B0604020202020204" pitchFamily="34" charset="0"/>
              </a:rPr>
              <a:t>–	</a:t>
            </a:r>
            <a:r>
              <a:rPr lang="en-US" altLang="en-US" sz="2400" smtClean="0">
                <a:solidFill>
                  <a:srgbClr val="000000"/>
                </a:solidFill>
                <a:latin typeface="Calibri" panose="020F0502020204030204" pitchFamily="34" charset="0"/>
              </a:rPr>
              <a:t>Eigenvalue = sum of square of factor loadings</a:t>
            </a:r>
          </a:p>
          <a:p>
            <a:pPr eaLnBrk="1">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400" smtClean="0">
                <a:cs typeface="Arial" panose="020B0604020202020204" pitchFamily="34" charset="0"/>
              </a:rPr>
              <a:t>–	</a:t>
            </a:r>
            <a:r>
              <a:rPr lang="en-US" altLang="en-US" sz="2400" smtClean="0">
                <a:solidFill>
                  <a:srgbClr val="000000"/>
                </a:solidFill>
                <a:latin typeface="Calibri" panose="020F0502020204030204" pitchFamily="34" charset="0"/>
              </a:rPr>
              <a:t>Eigenvector = visual representation of eigenvalue</a:t>
            </a:r>
          </a:p>
          <a:p>
            <a:pPr eaLnBrk="1">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smtClean="0">
                <a:cs typeface="Arial" panose="020B0604020202020204" pitchFamily="34" charset="0"/>
              </a:rPr>
              <a:t>• </a:t>
            </a:r>
            <a:r>
              <a:rPr lang="en-US" altLang="en-US" sz="2800" smtClean="0">
                <a:solidFill>
                  <a:srgbClr val="000000"/>
                </a:solidFill>
                <a:latin typeface="Calibri" panose="020F0502020204030204" pitchFamily="34" charset="0"/>
              </a:rPr>
              <a:t>You need some basic knowledge of matrix algebra and vector geometry to understand eigenvectors.</a:t>
            </a:r>
          </a:p>
          <a:p>
            <a:pPr eaLnBrk="1">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smtClean="0">
                <a:cs typeface="Arial" panose="020B0604020202020204" pitchFamily="34" charset="0"/>
              </a:rPr>
              <a:t>• </a:t>
            </a:r>
            <a:r>
              <a:rPr lang="en-US" altLang="en-US" sz="2800" smtClean="0">
                <a:solidFill>
                  <a:srgbClr val="000000"/>
                </a:solidFill>
                <a:latin typeface="Calibri" panose="020F0502020204030204" pitchFamily="34" charset="0"/>
              </a:rPr>
              <a:t>Optional: This webpage explains the detail.</a:t>
            </a:r>
          </a:p>
          <a:p>
            <a:pPr eaLnBrk="1">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smtClean="0">
                <a:cs typeface="Arial" panose="020B0604020202020204" pitchFamily="34" charset="0"/>
              </a:rPr>
              <a:t>• </a:t>
            </a:r>
            <a:r>
              <a:rPr lang="en-US" altLang="en-US" sz="2800" u="sng" smtClean="0">
                <a:solidFill>
                  <a:srgbClr val="000000"/>
                </a:solidFill>
                <a:latin typeface="Calibri" panose="020F0502020204030204" pitchFamily="34" charset="0"/>
              </a:rPr>
              <a:t>http://www.creative-wisdom.com/computer/sas/biplot.html</a:t>
            </a: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
          <p:cNvSpPr>
            <a:spLocks noGrp="1" noChangeArrowheads="1"/>
          </p:cNvSpPr>
          <p:nvPr>
            <p:ph type="title"/>
          </p:nvPr>
        </p:nvSpPr>
        <p:spPr>
          <a:xfrm>
            <a:off x="503238" y="554038"/>
            <a:ext cx="8856662" cy="1262062"/>
          </a:xfrm>
        </p:spPr>
        <p:txBody>
          <a:bodyPr/>
          <a:lstStyle/>
          <a:p>
            <a:pPr eaLnBrk="1">
              <a:lnSpc>
                <a:spcPct val="10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latin typeface="Calibri" panose="020F0502020204030204" pitchFamily="34" charset="0"/>
              </a:rPr>
              <a:t>Factor loading</a:t>
            </a:r>
          </a:p>
        </p:txBody>
      </p:sp>
      <p:sp>
        <p:nvSpPr>
          <p:cNvPr id="29699" name="Rectangle 2"/>
          <p:cNvSpPr>
            <a:spLocks noGrp="1" noChangeArrowheads="1"/>
          </p:cNvSpPr>
          <p:nvPr>
            <p:ph type="body" idx="1"/>
          </p:nvPr>
        </p:nvSpPr>
        <p:spPr>
          <a:xfrm>
            <a:off x="549275" y="1736725"/>
            <a:ext cx="5334000" cy="5207000"/>
          </a:xfrm>
        </p:spPr>
        <p:txBody>
          <a:bodyPr tIns="0"/>
          <a:lstStyle/>
          <a:p>
            <a:pPr marL="774700" indent="-665163" eaLnBrk="1">
              <a:lnSpc>
                <a:spcPct val="102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en-US" altLang="en-US" sz="2600" smtClean="0">
                <a:solidFill>
                  <a:srgbClr val="000000"/>
                </a:solidFill>
                <a:latin typeface="Calibri" panose="020F0502020204030204" pitchFamily="34" charset="0"/>
              </a:rPr>
              <a:t>The number indicates the strength of correlation between the variable and the factor. For example, Var 1 is more related to Factor A than Factor B (.75 vs. 32). </a:t>
            </a:r>
          </a:p>
          <a:p>
            <a:pPr marL="774700" indent="-665163" eaLnBrk="1">
              <a:lnSpc>
                <a:spcPct val="102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en-US" altLang="en-US" sz="2600" smtClean="0">
                <a:solidFill>
                  <a:srgbClr val="000000"/>
                </a:solidFill>
                <a:latin typeface="Calibri" panose="020F0502020204030204" pitchFamily="34" charset="0"/>
              </a:rPr>
              <a:t>We could say Var 1 should be loaded into Factor A, and the number is called factor loading. </a:t>
            </a:r>
          </a:p>
          <a:p>
            <a:pPr marL="774700" indent="-665163" eaLnBrk="1">
              <a:lnSpc>
                <a:spcPct val="102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en-US" altLang="en-US" sz="2600" smtClean="0">
                <a:solidFill>
                  <a:srgbClr val="000000"/>
                </a:solidFill>
                <a:latin typeface="Calibri" panose="020F0502020204030204" pitchFamily="34" charset="0"/>
              </a:rPr>
              <a:t>Higher is better, no matter whether the factor loading is negative or positive.</a:t>
            </a:r>
          </a:p>
        </p:txBody>
      </p:sp>
      <p:pic>
        <p:nvPicPr>
          <p:cNvPr id="2970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9638" y="1816100"/>
            <a:ext cx="3154362" cy="26162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
          <p:cNvSpPr>
            <a:spLocks noGrp="1" noChangeArrowheads="1"/>
          </p:cNvSpPr>
          <p:nvPr>
            <p:ph type="title"/>
          </p:nvPr>
        </p:nvSpPr>
        <p:spPr>
          <a:xfrm>
            <a:off x="503238" y="554038"/>
            <a:ext cx="8856662" cy="1262062"/>
          </a:xfrm>
        </p:spPr>
        <p:txBody>
          <a:bodyPr/>
          <a:lstStyle/>
          <a:p>
            <a:pPr eaLnBrk="1">
              <a:lnSpc>
                <a:spcPct val="10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latin typeface="Calibri" panose="020F0502020204030204" pitchFamily="34" charset="0"/>
              </a:rPr>
              <a:t>Simple structure</a:t>
            </a:r>
          </a:p>
        </p:txBody>
      </p:sp>
      <p:sp>
        <p:nvSpPr>
          <p:cNvPr id="31747" name="Rectangle 2"/>
          <p:cNvSpPr>
            <a:spLocks noGrp="1" noChangeArrowheads="1"/>
          </p:cNvSpPr>
          <p:nvPr>
            <p:ph type="body" idx="1"/>
          </p:nvPr>
        </p:nvSpPr>
        <p:spPr>
          <a:xfrm>
            <a:off x="822325" y="1706563"/>
            <a:ext cx="4937125" cy="4773612"/>
          </a:xfrm>
        </p:spPr>
        <p:txBody>
          <a:bodyPr tIns="0"/>
          <a:lstStyle/>
          <a:p>
            <a:pPr marL="431800" indent="-323850" eaLnBrk="1">
              <a:lnSpc>
                <a:spcPct val="102000"/>
              </a:lnSpc>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sz="2700" smtClean="0">
                <a:solidFill>
                  <a:srgbClr val="000000"/>
                </a:solidFill>
                <a:latin typeface="Calibri" panose="020F0502020204030204" pitchFamily="34" charset="0"/>
              </a:rPr>
              <a:t>Simple structure suggests that only one variable should be highly related to only one factor. </a:t>
            </a:r>
          </a:p>
          <a:p>
            <a:pPr marL="431800" indent="-323850" eaLnBrk="1">
              <a:lnSpc>
                <a:spcPct val="102000"/>
              </a:lnSpc>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sz="2700" smtClean="0">
                <a:solidFill>
                  <a:srgbClr val="000000"/>
                </a:solidFill>
                <a:latin typeface="Calibri" panose="020F0502020204030204" pitchFamily="34" charset="0"/>
              </a:rPr>
              <a:t>If some variables have high loadings into several factors, the researcher must </a:t>
            </a:r>
            <a:r>
              <a:rPr lang="en-US" altLang="en-US" sz="2700" smtClean="0">
                <a:solidFill>
                  <a:srgbClr val="FF0000"/>
                </a:solidFill>
                <a:latin typeface="Calibri" panose="020F0502020204030204" pitchFamily="34" charset="0"/>
              </a:rPr>
              <a:t>rotate the factors</a:t>
            </a:r>
            <a:r>
              <a:rPr lang="en-US" altLang="en-US" sz="2700" smtClean="0">
                <a:solidFill>
                  <a:srgbClr val="000000"/>
                </a:solidFill>
                <a:latin typeface="Calibri" panose="020F0502020204030204" pitchFamily="34" charset="0"/>
              </a:rPr>
              <a:t>. For instance, in the following case most variables are loaded into Factor A, and variable 3 and 5 have high loadings in both Factor A and B.</a:t>
            </a:r>
          </a:p>
        </p:txBody>
      </p:sp>
      <p:pic>
        <p:nvPicPr>
          <p:cNvPr id="3174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675" y="1736725"/>
            <a:ext cx="3154363" cy="26162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
          <p:cNvSpPr>
            <a:spLocks noGrp="1" noChangeArrowheads="1"/>
          </p:cNvSpPr>
          <p:nvPr>
            <p:ph type="title"/>
          </p:nvPr>
        </p:nvSpPr>
        <p:spPr>
          <a:xfrm>
            <a:off x="503238" y="554038"/>
            <a:ext cx="8856662" cy="1262062"/>
          </a:xfrm>
        </p:spPr>
        <p:txBody>
          <a:bodyPr/>
          <a:lstStyle/>
          <a:p>
            <a:pPr eaLnBrk="1">
              <a:lnSpc>
                <a:spcPct val="10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latin typeface="Calibri" panose="020F0502020204030204" pitchFamily="34" charset="0"/>
              </a:rPr>
              <a:t>Factor rotation</a:t>
            </a:r>
          </a:p>
        </p:txBody>
      </p:sp>
      <p:sp>
        <p:nvSpPr>
          <p:cNvPr id="33795" name="Rectangle 2"/>
          <p:cNvSpPr>
            <a:spLocks noGrp="1" noChangeArrowheads="1"/>
          </p:cNvSpPr>
          <p:nvPr>
            <p:ph type="body" idx="1"/>
          </p:nvPr>
        </p:nvSpPr>
        <p:spPr>
          <a:xfrm>
            <a:off x="731838" y="1920875"/>
            <a:ext cx="4846637" cy="4367213"/>
          </a:xfrm>
        </p:spPr>
        <p:txBody>
          <a:bodyPr tIns="0"/>
          <a:lstStyle/>
          <a:p>
            <a:pPr marL="431800" indent="-323850" eaLnBrk="1">
              <a:lnSpc>
                <a:spcPct val="102000"/>
              </a:lnSpc>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sz="3000" smtClean="0">
                <a:solidFill>
                  <a:srgbClr val="000000"/>
                </a:solidFill>
                <a:latin typeface="Calibri" panose="020F0502020204030204" pitchFamily="34" charset="0"/>
              </a:rPr>
              <a:t>After rotation the structure should be less messy and simpler. In the following case, variable 1, 3, and 5 are loaded into factor A while variable 2 and 4 are loaded into factor B.</a:t>
            </a:r>
          </a:p>
          <a:p>
            <a:pPr marL="431800" indent="-323850" eaLnBrk="1">
              <a:lnSpc>
                <a:spcPct val="102000"/>
              </a:lnSpc>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sz="3000" smtClean="0">
                <a:solidFill>
                  <a:srgbClr val="000000"/>
                </a:solidFill>
                <a:latin typeface="Calibri" panose="020F0502020204030204" pitchFamily="34" charset="0"/>
              </a:rPr>
              <a:t>Varimax (orthogonal) or Quartimin (non-orthogonal)</a:t>
            </a:r>
          </a:p>
        </p:txBody>
      </p:sp>
      <p:pic>
        <p:nvPicPr>
          <p:cNvPr id="3379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73738" y="1920875"/>
            <a:ext cx="3552825" cy="28908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
          <p:cNvSpPr>
            <a:spLocks noGrp="1" noChangeArrowheads="1"/>
          </p:cNvSpPr>
          <p:nvPr>
            <p:ph type="title"/>
          </p:nvPr>
        </p:nvSpPr>
        <p:spPr>
          <a:xfrm>
            <a:off x="503238" y="554038"/>
            <a:ext cx="8856662" cy="1262062"/>
          </a:xfrm>
        </p:spPr>
        <p:txBody>
          <a:bodyPr tIns="27720"/>
          <a:lstStyle/>
          <a:p>
            <a:pPr eaLnBrk="1">
              <a:lnSpc>
                <a:spcPct val="95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latin typeface="Times New Roman" panose="02020603050405020304" pitchFamily="18" charset="0"/>
                <a:cs typeface="Times New Roman" panose="02020603050405020304" pitchFamily="18" charset="0"/>
              </a:rPr>
              <a:t>Various criteria</a:t>
            </a:r>
          </a:p>
        </p:txBody>
      </p:sp>
      <p:sp>
        <p:nvSpPr>
          <p:cNvPr id="35843" name="Rectangle 2"/>
          <p:cNvSpPr>
            <a:spLocks noGrp="1" noChangeArrowheads="1"/>
          </p:cNvSpPr>
          <p:nvPr>
            <p:ph type="body" idx="1"/>
          </p:nvPr>
        </p:nvSpPr>
        <p:spPr>
          <a:xfrm>
            <a:off x="792163" y="1979613"/>
            <a:ext cx="8280400" cy="4151312"/>
          </a:xfrm>
        </p:spPr>
        <p:txBody>
          <a:bodyPr tIns="20160"/>
          <a:lstStyle/>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latin typeface="Times New Roman" panose="02020603050405020304" pitchFamily="18" charset="0"/>
                <a:cs typeface="Times New Roman" panose="02020603050405020304" pitchFamily="18" charset="0"/>
              </a:rPr>
              <a:t>Kasier criterion</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latin typeface="Times New Roman" panose="02020603050405020304" pitchFamily="18" charset="0"/>
                <a:cs typeface="Times New Roman" panose="02020603050405020304" pitchFamily="18" charset="0"/>
              </a:rPr>
              <a:t>the scree plot</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latin typeface="Times New Roman" panose="02020603050405020304" pitchFamily="18" charset="0"/>
                <a:cs typeface="Times New Roman" panose="02020603050405020304" pitchFamily="18" charset="0"/>
              </a:rPr>
              <a:t>parallel analysis </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latin typeface="Times New Roman" panose="02020603050405020304" pitchFamily="18" charset="0"/>
                <a:cs typeface="Times New Roman" panose="02020603050405020304" pitchFamily="18" charset="0"/>
              </a:rPr>
              <a:t>Many studies had verified that by far PA is the most accurate method (Buja &amp; Eyubuglu, 1992; Glorfeld, 1995; Horn, 1965; Hubbard &amp; Allen, 1987; Humphreys &amp; Montanelli, 1975; Velicer et al., 2000; Zwick &amp; Velicer, 1986). </a:t>
            </a: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
          <p:cNvSpPr>
            <a:spLocks noGrp="1" noChangeArrowheads="1"/>
          </p:cNvSpPr>
          <p:nvPr>
            <p:ph type="title"/>
          </p:nvPr>
        </p:nvSpPr>
        <p:spPr>
          <a:xfrm>
            <a:off x="503238" y="501650"/>
            <a:ext cx="8856662" cy="1366838"/>
          </a:xfrm>
        </p:spPr>
        <p:txBody>
          <a:bodyPr/>
          <a:lstStyle/>
          <a:p>
            <a:pPr eaLnBrk="1">
              <a:lnSpc>
                <a:spcPct val="10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smtClean="0">
                <a:latin typeface="Calibri" panose="020F0502020204030204" pitchFamily="34" charset="0"/>
              </a:rPr>
              <a:t>Scree </a:t>
            </a:r>
            <a:r>
              <a:rPr lang="en-US" altLang="en-US" dirty="0" smtClean="0">
                <a:latin typeface="Calibri" panose="020F0502020204030204" pitchFamily="34" charset="0"/>
              </a:rPr>
              <a:t>plot</a:t>
            </a:r>
            <a:endParaRPr lang="en-US" altLang="en-US" dirty="0" smtClean="0">
              <a:latin typeface="Calibri" panose="020F0502020204030204" pitchFamily="34" charset="0"/>
            </a:endParaRPr>
          </a:p>
        </p:txBody>
      </p:sp>
      <p:sp>
        <p:nvSpPr>
          <p:cNvPr id="37891" name="Rectangle 2"/>
          <p:cNvSpPr>
            <a:spLocks noGrp="1" noChangeArrowheads="1"/>
          </p:cNvSpPr>
          <p:nvPr>
            <p:ph type="body" idx="1"/>
          </p:nvPr>
        </p:nvSpPr>
        <p:spPr>
          <a:xfrm>
            <a:off x="792163" y="1979613"/>
            <a:ext cx="3333749" cy="3959225"/>
          </a:xfrm>
        </p:spPr>
        <p:txBody>
          <a:bodyPr/>
          <a:lstStyle/>
          <a:p>
            <a:pPr marL="457200" indent="-457200" eaLnBrk="1">
              <a:buFont typeface="Arial" panose="020B0604020202020204" pitchFamily="34" charset="0"/>
              <a:buChar char="•"/>
            </a:pPr>
            <a:r>
              <a:rPr lang="en-US" altLang="en-US" sz="2800" dirty="0" smtClean="0">
                <a:latin typeface="Calibri" panose="020F0502020204030204" pitchFamily="34" charset="0"/>
              </a:rPr>
              <a:t>Determine </a:t>
            </a:r>
            <a:r>
              <a:rPr lang="en-US" altLang="en-US" sz="2800" dirty="0">
                <a:latin typeface="Calibri" panose="020F0502020204030204" pitchFamily="34" charset="0"/>
              </a:rPr>
              <a:t>the number of </a:t>
            </a:r>
            <a:r>
              <a:rPr lang="en-US" altLang="en-US" sz="2800" dirty="0" smtClean="0">
                <a:latin typeface="Calibri" panose="020F0502020204030204" pitchFamily="34" charset="0"/>
              </a:rPr>
              <a:t>factors</a:t>
            </a:r>
          </a:p>
          <a:p>
            <a:pPr marL="457200" indent="-457200" eaLnBrk="1">
              <a:buFont typeface="Arial" panose="020B0604020202020204" pitchFamily="34" charset="0"/>
              <a:buChar char="•"/>
            </a:pPr>
            <a:r>
              <a:rPr lang="en-US" altLang="en-US" sz="2800" dirty="0" smtClean="0">
                <a:latin typeface="Calibri" panose="020F0502020204030204" pitchFamily="34" charset="0"/>
              </a:rPr>
              <a:t>How much additional information can I get by adding more complexity into the factor model?</a:t>
            </a:r>
            <a:endParaRPr lang="en-US" altLang="en-US" sz="2800" dirty="0" smtClean="0"/>
          </a:p>
        </p:txBody>
      </p:sp>
      <p:pic>
        <p:nvPicPr>
          <p:cNvPr id="2" name="Picture 1"/>
          <p:cNvPicPr>
            <a:picLocks noChangeAspect="1"/>
          </p:cNvPicPr>
          <p:nvPr/>
        </p:nvPicPr>
        <p:blipFill>
          <a:blip r:embed="rId3"/>
          <a:stretch>
            <a:fillRect/>
          </a:stretch>
        </p:blipFill>
        <p:spPr>
          <a:xfrm>
            <a:off x="4430712" y="1955670"/>
            <a:ext cx="4573952" cy="4445001"/>
          </a:xfrm>
          <a:prstGeom prst="rect">
            <a:avLst/>
          </a:prstGeom>
          <a:ln>
            <a:solidFill>
              <a:schemeClr val="tx1"/>
            </a:solidFill>
          </a:ln>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1"/>
          <p:cNvSpPr>
            <a:spLocks noGrp="1" noChangeArrowheads="1"/>
          </p:cNvSpPr>
          <p:nvPr>
            <p:ph type="title"/>
          </p:nvPr>
        </p:nvSpPr>
        <p:spPr>
          <a:xfrm>
            <a:off x="503238" y="457200"/>
            <a:ext cx="8856662" cy="1171575"/>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Kasier criterion</a:t>
            </a:r>
          </a:p>
        </p:txBody>
      </p:sp>
      <p:sp>
        <p:nvSpPr>
          <p:cNvPr id="39939" name="Rectangle 2"/>
          <p:cNvSpPr>
            <a:spLocks noGrp="1" noChangeArrowheads="1"/>
          </p:cNvSpPr>
          <p:nvPr>
            <p:ph type="body" idx="1"/>
          </p:nvPr>
        </p:nvSpPr>
        <p:spPr>
          <a:xfrm>
            <a:off x="639763" y="1554163"/>
            <a:ext cx="4933949" cy="5373687"/>
          </a:xfrm>
        </p:spPr>
        <p:txBody>
          <a:bodyPr/>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en-US" altLang="en-US" sz="2800" dirty="0" smtClean="0"/>
              <a:t>Just like the cutoff using p value &lt; .05, </a:t>
            </a:r>
            <a:r>
              <a:rPr lang="en-US" altLang="en-US" sz="2800" dirty="0" err="1" smtClean="0"/>
              <a:t>Kasier</a:t>
            </a:r>
            <a:r>
              <a:rPr lang="en-US" altLang="en-US" sz="2800" dirty="0" smtClean="0"/>
              <a:t> criterion (Eigenvalue =&gt; 1) is just a convention.</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en-US" altLang="en-US" sz="2800" dirty="0" smtClean="0"/>
              <a:t>If necessary, you should override it.</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en-US" altLang="en-US" sz="2800" dirty="0" smtClean="0"/>
              <a:t>Dr. </a:t>
            </a:r>
            <a:r>
              <a:rPr lang="en-US" altLang="en-US" sz="2800" dirty="0" err="1" smtClean="0"/>
              <a:t>Shaynah</a:t>
            </a:r>
            <a:r>
              <a:rPr lang="en-US" altLang="en-US" sz="2800" dirty="0" smtClean="0"/>
              <a:t> </a:t>
            </a:r>
            <a:r>
              <a:rPr lang="en-US" altLang="en-US" sz="2800" dirty="0" err="1" smtClean="0"/>
              <a:t>Neshama</a:t>
            </a:r>
            <a:r>
              <a:rPr lang="en-US" altLang="en-US" sz="2800" dirty="0" smtClean="0"/>
              <a:t> developed a scale with two constructs, but EFA suggests six factors based on </a:t>
            </a:r>
            <a:r>
              <a:rPr lang="en-US" altLang="en-US" sz="2800" dirty="0" err="1" smtClean="0"/>
              <a:t>Kasier</a:t>
            </a:r>
            <a:r>
              <a:rPr lang="en-US" altLang="en-US" sz="2800" dirty="0" smtClean="0"/>
              <a:t> criterion =&gt; 1.</a:t>
            </a:r>
          </a:p>
        </p:txBody>
      </p:sp>
      <p:pic>
        <p:nvPicPr>
          <p:cNvPr id="3994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8538" y="1660525"/>
            <a:ext cx="3232150" cy="29495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 name="Picture 2"/>
          <p:cNvPicPr>
            <a:picLocks noChangeAspect="1"/>
          </p:cNvPicPr>
          <p:nvPr/>
        </p:nvPicPr>
        <p:blipFill>
          <a:blip r:embed="rId4"/>
          <a:stretch>
            <a:fillRect/>
          </a:stretch>
        </p:blipFill>
        <p:spPr>
          <a:xfrm>
            <a:off x="5741565" y="1663019"/>
            <a:ext cx="3413547" cy="3617776"/>
          </a:xfrm>
          <a:prstGeom prst="rect">
            <a:avLst/>
          </a:prstGeom>
          <a:ln>
            <a:solidFill>
              <a:schemeClr val="tx1"/>
            </a:solidFill>
          </a:ln>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
          <p:cNvSpPr>
            <a:spLocks noGrp="1" noChangeArrowheads="1"/>
          </p:cNvSpPr>
          <p:nvPr>
            <p:ph type="title"/>
          </p:nvPr>
        </p:nvSpPr>
        <p:spPr>
          <a:xfrm>
            <a:off x="503238" y="598488"/>
            <a:ext cx="8856662" cy="1171575"/>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Factor loading plot</a:t>
            </a:r>
          </a:p>
        </p:txBody>
      </p:sp>
      <p:sp>
        <p:nvSpPr>
          <p:cNvPr id="41987" name="Rectangle 2"/>
          <p:cNvSpPr>
            <a:spLocks noGrp="1" noChangeArrowheads="1"/>
          </p:cNvSpPr>
          <p:nvPr>
            <p:ph type="body" idx="1"/>
          </p:nvPr>
        </p:nvSpPr>
        <p:spPr>
          <a:xfrm>
            <a:off x="792163" y="1979613"/>
            <a:ext cx="4171949" cy="4102100"/>
          </a:xfrm>
        </p:spPr>
        <p:txBody>
          <a:bodyPr/>
          <a:lstStyle/>
          <a:p>
            <a:pPr marL="107950" indent="0" eaLnBrk="1">
              <a:buSzPct val="45000"/>
              <a:tabLst>
                <a:tab pos="723900" algn="l"/>
                <a:tab pos="1447800" algn="l"/>
                <a:tab pos="2171700" algn="l"/>
                <a:tab pos="2895600" algn="l"/>
                <a:tab pos="3619500" algn="l"/>
              </a:tabLst>
            </a:pPr>
            <a:r>
              <a:rPr lang="en-US" altLang="en-US" dirty="0" smtClean="0"/>
              <a:t>I forced EFA to use a 2-factor solution. When the variables are represented as vectors, it is clear that there are two clusters. Only one item does not belong to any group</a:t>
            </a:r>
            <a:r>
              <a:rPr lang="en-US" altLang="en-US" dirty="0" smtClean="0"/>
              <a:t>. Cut it!</a:t>
            </a:r>
            <a:endParaRPr lang="en-US" altLang="en-US" dirty="0" smtClean="0"/>
          </a:p>
        </p:txBody>
      </p:sp>
      <p:pic>
        <p:nvPicPr>
          <p:cNvPr id="2" name="Picture 1"/>
          <p:cNvPicPr>
            <a:picLocks noChangeAspect="1"/>
          </p:cNvPicPr>
          <p:nvPr/>
        </p:nvPicPr>
        <p:blipFill>
          <a:blip r:embed="rId3"/>
          <a:stretch>
            <a:fillRect/>
          </a:stretch>
        </p:blipFill>
        <p:spPr>
          <a:xfrm>
            <a:off x="5095288" y="1979613"/>
            <a:ext cx="4243067" cy="3085867"/>
          </a:xfrm>
          <a:prstGeom prst="rect">
            <a:avLst/>
          </a:prstGeom>
          <a:ln>
            <a:solidFill>
              <a:schemeClr val="tx1"/>
            </a:solidFill>
          </a:ln>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16821" y="4160837"/>
            <a:ext cx="1535500" cy="2543271"/>
          </a:xfrm>
          <a:prstGeom prst="rect">
            <a:avLst/>
          </a:prstGeom>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PA: Resampling</a:t>
            </a:r>
          </a:p>
        </p:txBody>
      </p:sp>
      <p:sp>
        <p:nvSpPr>
          <p:cNvPr id="44035" name="Rectangle 2"/>
          <p:cNvSpPr>
            <a:spLocks noGrp="1" noChangeArrowheads="1"/>
          </p:cNvSpPr>
          <p:nvPr>
            <p:ph type="body" idx="1"/>
          </p:nvPr>
        </p:nvSpPr>
        <p:spPr>
          <a:xfrm>
            <a:off x="792163" y="1979613"/>
            <a:ext cx="8280400" cy="4243387"/>
          </a:xfrm>
        </p:spPr>
        <p:txBody>
          <a:bodyPr tIns="20160"/>
          <a:lstStyle/>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latin typeface="Times New Roman" panose="02020603050405020304" pitchFamily="18" charset="0"/>
                <a:cs typeface="Times New Roman" panose="02020603050405020304" pitchFamily="18" charset="0"/>
              </a:rPr>
              <a:t>The logic of parallel analysis resembles that of resampling: the number of factors extracted should have eigenvalues greater than those in a random matrix. </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latin typeface="Times New Roman" panose="02020603050405020304" pitchFamily="18" charset="0"/>
                <a:cs typeface="Times New Roman" panose="02020603050405020304" pitchFamily="18" charset="0"/>
              </a:rPr>
              <a:t>The algorithm generates a set of random data correlation matrices by </a:t>
            </a:r>
            <a:r>
              <a:rPr lang="en-US" altLang="en-US" smtClean="0">
                <a:solidFill>
                  <a:srgbClr val="FF0000"/>
                </a:solidFill>
                <a:latin typeface="Times New Roman" panose="02020603050405020304" pitchFamily="18" charset="0"/>
                <a:cs typeface="Times New Roman" panose="02020603050405020304" pitchFamily="18" charset="0"/>
              </a:rPr>
              <a:t>bootstrapping</a:t>
            </a:r>
            <a:r>
              <a:rPr lang="en-US" altLang="en-US" smtClean="0">
                <a:latin typeface="Times New Roman" panose="02020603050405020304" pitchFamily="18" charset="0"/>
                <a:cs typeface="Times New Roman" panose="02020603050405020304" pitchFamily="18" charset="0"/>
              </a:rPr>
              <a:t> the data set (resampling with replacement), and then the average eigenvalues and the 95</a:t>
            </a:r>
            <a:r>
              <a:rPr lang="en-US" altLang="en-US" baseline="9000" smtClean="0">
                <a:latin typeface="Times New Roman" panose="02020603050405020304" pitchFamily="18" charset="0"/>
                <a:cs typeface="Times New Roman" panose="02020603050405020304" pitchFamily="18" charset="0"/>
              </a:rPr>
              <a:t>th</a:t>
            </a:r>
            <a:r>
              <a:rPr lang="en-US" altLang="en-US" smtClean="0">
                <a:latin typeface="Times New Roman" panose="02020603050405020304" pitchFamily="18" charset="0"/>
                <a:cs typeface="Times New Roman" panose="02020603050405020304" pitchFamily="18" charset="0"/>
              </a:rPr>
              <a:t> percentile eigenvalues are computed. </a:t>
            </a: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PA: Resampling</a:t>
            </a:r>
          </a:p>
        </p:txBody>
      </p:sp>
      <p:sp>
        <p:nvSpPr>
          <p:cNvPr id="46083" name="Rectangle 2"/>
          <p:cNvSpPr>
            <a:spLocks noGrp="1" noChangeArrowheads="1"/>
          </p:cNvSpPr>
          <p:nvPr>
            <p:ph type="body" idx="1"/>
          </p:nvPr>
        </p:nvSpPr>
        <p:spPr>
          <a:xfrm>
            <a:off x="792163" y="1736725"/>
            <a:ext cx="8280400" cy="5146675"/>
          </a:xfrm>
        </p:spPr>
        <p:txBody>
          <a:bodyPr tIns="20160"/>
          <a:lstStyle/>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latin typeface="Times New Roman" panose="02020603050405020304" pitchFamily="18" charset="0"/>
                <a:cs typeface="Times New Roman" panose="02020603050405020304" pitchFamily="18" charset="0"/>
              </a:rPr>
              <a:t>The observed eigenvalues are compared against the re-sampled eigenvalues, and only factors with observed eigenvalues greater than those from re-sampling are retained. </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latin typeface="Times New Roman" panose="02020603050405020304" pitchFamily="18" charset="0"/>
                <a:cs typeface="Times New Roman" panose="02020603050405020304" pitchFamily="18" charset="0"/>
              </a:rPr>
              <a:t>The resampled result functions as a sampling distribution, in which the observed is compared against. The rationale of using the 95</a:t>
            </a:r>
            <a:r>
              <a:rPr lang="en-US" altLang="en-US" baseline="9000" smtClean="0">
                <a:latin typeface="Times New Roman" panose="02020603050405020304" pitchFamily="18" charset="0"/>
                <a:cs typeface="Times New Roman" panose="02020603050405020304" pitchFamily="18" charset="0"/>
              </a:rPr>
              <a:t>th</a:t>
            </a:r>
            <a:r>
              <a:rPr lang="en-US" altLang="en-US" smtClean="0">
                <a:latin typeface="Times New Roman" panose="02020603050405020304" pitchFamily="18" charset="0"/>
                <a:cs typeface="Times New Roman" panose="02020603050405020304" pitchFamily="18" charset="0"/>
              </a:rPr>
              <a:t> percentile of the resampled data eigenvalues is that this is analogous to setting the value of alpha to .05 in hypothesis testing (Cho, Li, &amp; Bandalos, 2009). </a:t>
            </a: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Underfactoring vs. overfactoring</a:t>
            </a:r>
          </a:p>
        </p:txBody>
      </p:sp>
      <p:sp>
        <p:nvSpPr>
          <p:cNvPr id="48131" name="Rectangle 2"/>
          <p:cNvSpPr>
            <a:spLocks noGrp="1" noChangeArrowheads="1"/>
          </p:cNvSpPr>
          <p:nvPr>
            <p:ph type="body" idx="1"/>
          </p:nvPr>
        </p:nvSpPr>
        <p:spPr>
          <a:xfrm>
            <a:off x="792163" y="1979613"/>
            <a:ext cx="8280400" cy="3959225"/>
          </a:xfrm>
        </p:spPr>
        <p:txBody>
          <a:bodyPr tIns="20160"/>
          <a:lstStyle/>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latin typeface="Times New Roman" panose="02020603050405020304" pitchFamily="18" charset="0"/>
              </a:rPr>
              <a:t>Parallel analysis can be used with PCA or EFA. Which one should be used?</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latin typeface="Times New Roman" panose="02020603050405020304" pitchFamily="18" charset="0"/>
                <a:cs typeface="Times New Roman" panose="02020603050405020304" pitchFamily="18" charset="0"/>
              </a:rPr>
              <a:t>PA with PCA tends to under-factoring (extract fewer factors than what it should be).</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latin typeface="Times New Roman" panose="02020603050405020304" pitchFamily="18" charset="0"/>
                <a:cs typeface="Times New Roman" panose="02020603050405020304" pitchFamily="18" charset="0"/>
              </a:rPr>
              <a:t>PA with EFA tends to over-factoring (extract more factors than what it should be).  </a:t>
            </a: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Underfactoring vs. overfactoring</a:t>
            </a:r>
          </a:p>
        </p:txBody>
      </p:sp>
      <p:sp>
        <p:nvSpPr>
          <p:cNvPr id="50179" name="Rectangle 2"/>
          <p:cNvSpPr>
            <a:spLocks noGrp="1" noChangeArrowheads="1"/>
          </p:cNvSpPr>
          <p:nvPr>
            <p:ph type="body" idx="1"/>
          </p:nvPr>
        </p:nvSpPr>
        <p:spPr>
          <a:xfrm>
            <a:off x="792163" y="1979613"/>
            <a:ext cx="8280400" cy="5054600"/>
          </a:xfrm>
        </p:spPr>
        <p:txBody>
          <a:bodyPr tIns="20160"/>
          <a:lstStyle/>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latin typeface="Times New Roman" panose="02020603050405020304" pitchFamily="18" charset="0"/>
                <a:cs typeface="Times New Roman" panose="02020603050405020304" pitchFamily="18" charset="0"/>
              </a:rPr>
              <a:t>Under-factoring is a more serious problem than over-factoring. </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latin typeface="Times New Roman" panose="02020603050405020304" pitchFamily="18" charset="0"/>
                <a:cs typeface="Times New Roman" panose="02020603050405020304" pitchFamily="18" charset="0"/>
              </a:rPr>
              <a:t>In the former scenario the researcher totally misses some information.</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latin typeface="Times New Roman" panose="02020603050405020304" pitchFamily="18" charset="0"/>
                <a:cs typeface="Times New Roman" panose="02020603050405020304" pitchFamily="18" charset="0"/>
              </a:rPr>
              <a:t>In the latter the result may include some meaningless factors (Crawford, Green, Levy, Lo, Scott, Svetina, &amp; Thompson, 2010), but the researcher can always trim the redundant factors later. </a:t>
            </a:r>
          </a:p>
          <a:p>
            <a:pPr marL="431800" indent="-323850" eaLnBrk="1">
              <a:lnSpc>
                <a:spcPct val="95000"/>
              </a:lnSpc>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smtClean="0">
              <a:latin typeface="Times New Roman" panose="02020603050405020304" pitchFamily="18" charset="0"/>
              <a:cs typeface="Times New Roman" panose="02020603050405020304" pitchFamily="18" charset="0"/>
            </a:endParaRP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Underfactoring vs. overfactoring</a:t>
            </a:r>
          </a:p>
        </p:txBody>
      </p:sp>
      <p:sp>
        <p:nvSpPr>
          <p:cNvPr id="52227" name="Rectangle 2"/>
          <p:cNvSpPr>
            <a:spLocks noGrp="1" noChangeArrowheads="1"/>
          </p:cNvSpPr>
          <p:nvPr>
            <p:ph type="body" idx="1"/>
          </p:nvPr>
        </p:nvSpPr>
        <p:spPr>
          <a:xfrm>
            <a:off x="792163" y="1979613"/>
            <a:ext cx="8280400" cy="5054600"/>
          </a:xfrm>
        </p:spPr>
        <p:txBody>
          <a:bodyPr tIns="20160"/>
          <a:lstStyle/>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latin typeface="Times New Roman" panose="02020603050405020304" pitchFamily="18" charset="0"/>
                <a:cs typeface="Times New Roman" panose="02020603050405020304" pitchFamily="18" charset="0"/>
              </a:rPr>
              <a:t>It is better to over-prepare than under-prepare.</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latin typeface="Times New Roman" panose="02020603050405020304" pitchFamily="18" charset="0"/>
                <a:cs typeface="Times New Roman" panose="02020603050405020304" pitchFamily="18" charset="0"/>
              </a:rPr>
              <a:t>Consider this analogy: I travel with 2-3 cameras. If I don't need the backup, it is fine. But if I have one camera only and it malfunctions, there is nothing I can do!</a:t>
            </a:r>
          </a:p>
          <a:p>
            <a:pPr marL="431800" indent="-32385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latin typeface="Times New Roman" panose="02020603050405020304" pitchFamily="18" charset="0"/>
                <a:cs typeface="Times New Roman" panose="02020603050405020304" pitchFamily="18" charset="0"/>
              </a:rPr>
              <a:t>If your coauthor sends you a 50-page draft, you can remove the redundant information. If she sends you two pages only, there is nothing you can do!</a:t>
            </a:r>
          </a:p>
          <a:p>
            <a:pPr marL="431800" indent="-323850" eaLnBrk="1">
              <a:lnSpc>
                <a:spcPct val="95000"/>
              </a:lnSpc>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smtClean="0">
              <a:latin typeface="Times New Roman" panose="02020603050405020304" pitchFamily="18" charset="0"/>
              <a:cs typeface="Times New Roman" panose="02020603050405020304" pitchFamily="18" charset="0"/>
            </a:endParaRP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1"/>
          <p:cNvSpPr>
            <a:spLocks noGrp="1" noChangeArrowheads="1"/>
          </p:cNvSpPr>
          <p:nvPr>
            <p:ph type="title"/>
          </p:nvPr>
        </p:nvSpPr>
        <p:spPr>
          <a:xfrm>
            <a:off x="503238" y="554038"/>
            <a:ext cx="8856662" cy="1262062"/>
          </a:xfrm>
        </p:spPr>
        <p:txBody>
          <a:bodyPr tIns="28224"/>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3200" smtClean="0"/>
              <a:t>Scree plot: Raw, PA means and 95</a:t>
            </a:r>
            <a:r>
              <a:rPr lang="en-US" altLang="en-US" sz="3200" baseline="33000" smtClean="0"/>
              <a:t>th</a:t>
            </a:r>
            <a:r>
              <a:rPr lang="en-US" altLang="en-US" sz="3200" smtClean="0"/>
              <a:t> percent</a:t>
            </a:r>
          </a:p>
        </p:txBody>
      </p:sp>
      <p:sp>
        <p:nvSpPr>
          <p:cNvPr id="54275" name="Rectangle 2"/>
          <p:cNvSpPr>
            <a:spLocks noGrp="1" noChangeArrowheads="1"/>
          </p:cNvSpPr>
          <p:nvPr>
            <p:ph type="body" idx="1"/>
          </p:nvPr>
        </p:nvSpPr>
        <p:spPr>
          <a:xfrm>
            <a:off x="792163" y="1979613"/>
            <a:ext cx="8280400" cy="3959225"/>
          </a:xfrm>
        </p:spPr>
        <p:txBody>
          <a:bodyPr/>
          <a:lstStyle/>
          <a:p>
            <a:pPr eaLnBrk="1"/>
            <a:endParaRPr lang="en-US" altLang="en-US" smtClean="0"/>
          </a:p>
        </p:txBody>
      </p:sp>
      <p:pic>
        <p:nvPicPr>
          <p:cNvPr id="5427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6825" y="1882775"/>
            <a:ext cx="7616825" cy="45688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EQS, SAS or SPSS</a:t>
            </a:r>
          </a:p>
        </p:txBody>
      </p:sp>
      <p:sp>
        <p:nvSpPr>
          <p:cNvPr id="56323" name="Rectangle 2"/>
          <p:cNvSpPr>
            <a:spLocks noGrp="1" noChangeArrowheads="1"/>
          </p:cNvSpPr>
          <p:nvPr>
            <p:ph type="body" idx="1"/>
          </p:nvPr>
        </p:nvSpPr>
        <p:spPr>
          <a:xfrm>
            <a:off x="792163" y="1979613"/>
            <a:ext cx="8280400" cy="3959225"/>
          </a:xfrm>
        </p:spPr>
        <p:txBody>
          <a:bodyPr/>
          <a:lstStyle/>
          <a:p>
            <a:pPr eaLnBrk="1"/>
            <a:endParaRPr lang="en-US" altLang="en-US" smtClean="0"/>
          </a:p>
        </p:txBody>
      </p:sp>
      <p:pic>
        <p:nvPicPr>
          <p:cNvPr id="563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6788" y="1924050"/>
            <a:ext cx="7864475" cy="46593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SAS</a:t>
            </a:r>
          </a:p>
        </p:txBody>
      </p:sp>
      <p:sp>
        <p:nvSpPr>
          <p:cNvPr id="58371" name="Rectangle 2"/>
          <p:cNvSpPr>
            <a:spLocks noGrp="1" noChangeArrowheads="1"/>
          </p:cNvSpPr>
          <p:nvPr>
            <p:ph type="body" idx="1"/>
          </p:nvPr>
        </p:nvSpPr>
        <p:spPr>
          <a:xfrm>
            <a:off x="792163" y="1979613"/>
            <a:ext cx="8280400" cy="3959225"/>
          </a:xfrm>
        </p:spPr>
        <p:txBody>
          <a:bodyPr tIns="22932"/>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600" smtClean="0"/>
              <a:t>Caution: You must have clean data to run the PA program. If you have missing data, you have to remove those observations, otherwise it won't run.</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600" smtClean="0"/>
              <a:t>It is better to retain only the items that will be used for PA. Nothing else. It will be much easier to read the data. e.g. read all numeric variables into the raw data set.</a:t>
            </a:r>
          </a:p>
        </p:txBody>
      </p:sp>
      <p:pic>
        <p:nvPicPr>
          <p:cNvPr id="5837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9038" y="4846638"/>
            <a:ext cx="4114800" cy="16462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SAS</a:t>
            </a:r>
          </a:p>
        </p:txBody>
      </p:sp>
      <p:sp>
        <p:nvSpPr>
          <p:cNvPr id="60419" name="Rectangle 2"/>
          <p:cNvSpPr>
            <a:spLocks noGrp="1" noChangeArrowheads="1"/>
          </p:cNvSpPr>
          <p:nvPr>
            <p:ph type="body" idx="1"/>
          </p:nvPr>
        </p:nvSpPr>
        <p:spPr>
          <a:xfrm>
            <a:off x="792163" y="1979613"/>
            <a:ext cx="8280400" cy="3959225"/>
          </a:xfrm>
        </p:spPr>
        <p:txBody>
          <a:bodyPr/>
          <a:lstStyle/>
          <a:p>
            <a:pPr eaLnBrk="1"/>
            <a:endParaRPr lang="en-US" altLang="en-US" smtClean="0"/>
          </a:p>
        </p:txBody>
      </p:sp>
      <p:pic>
        <p:nvPicPr>
          <p:cNvPr id="6042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413" y="1806575"/>
            <a:ext cx="7361237" cy="49609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SPSS</a:t>
            </a:r>
          </a:p>
        </p:txBody>
      </p:sp>
      <p:sp>
        <p:nvSpPr>
          <p:cNvPr id="62467" name="Rectangle 2"/>
          <p:cNvSpPr>
            <a:spLocks noGrp="1" noChangeArrowheads="1"/>
          </p:cNvSpPr>
          <p:nvPr>
            <p:ph type="body" idx="1"/>
          </p:nvPr>
        </p:nvSpPr>
        <p:spPr>
          <a:xfrm>
            <a:off x="792163" y="1979613"/>
            <a:ext cx="8280400" cy="3959225"/>
          </a:xfrm>
        </p:spPr>
        <p:txBody>
          <a:bodyPr/>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t>SPSS can omit missing.</a:t>
            </a:r>
          </a:p>
        </p:txBody>
      </p:sp>
      <p:pic>
        <p:nvPicPr>
          <p:cNvPr id="6246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6738" y="2560638"/>
            <a:ext cx="5661025" cy="42973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Sample size for EFA</a:t>
            </a:r>
          </a:p>
        </p:txBody>
      </p:sp>
      <p:sp>
        <p:nvSpPr>
          <p:cNvPr id="64515" name="Rectangle 2"/>
          <p:cNvSpPr>
            <a:spLocks noGrp="1" noChangeArrowheads="1"/>
          </p:cNvSpPr>
          <p:nvPr>
            <p:ph type="body" idx="1"/>
          </p:nvPr>
        </p:nvSpPr>
        <p:spPr>
          <a:xfrm>
            <a:off x="792163" y="1665288"/>
            <a:ext cx="8280400" cy="4918075"/>
          </a:xfrm>
        </p:spPr>
        <p:txBody>
          <a:bodyPr/>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t>No absolute min. sample size requirement.</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t>With a variable-to-factor ratio of at least 7 (e.g. you have 3 factors and 21 items or 4 factors and 28 items), the min. n can be between 150-180.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t>Mundfrom, D., Shaw, D., &amp; Ke, T. L. (2005). Minimum sample size recommendations for conducting factor analyses. </a:t>
            </a:r>
            <a:r>
              <a:rPr lang="en-US" altLang="en-US" i="1" smtClean="0"/>
              <a:t>International Journal of Testing, 5</a:t>
            </a:r>
            <a:r>
              <a:rPr lang="en-US" altLang="en-US" smtClean="0"/>
              <a:t>, 159-168.</a:t>
            </a: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EFA is not enough</a:t>
            </a:r>
          </a:p>
        </p:txBody>
      </p:sp>
      <p:sp>
        <p:nvSpPr>
          <p:cNvPr id="66563" name="Rectangle 2"/>
          <p:cNvSpPr>
            <a:spLocks noGrp="1" noChangeArrowheads="1"/>
          </p:cNvSpPr>
          <p:nvPr>
            <p:ph type="body" idx="1"/>
          </p:nvPr>
        </p:nvSpPr>
        <p:spPr>
          <a:xfrm>
            <a:off x="792163" y="1979613"/>
            <a:ext cx="8280400" cy="4787900"/>
          </a:xfrm>
        </p:spPr>
        <p:txBody>
          <a:bodyPr tIns="22932"/>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600" smtClean="0"/>
              <a:t>We need confirmatory factor analysis (CFA)? Why?</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600" smtClean="0"/>
              <a:t>'EFA is an </a:t>
            </a:r>
            <a:r>
              <a:rPr lang="en-US" altLang="en-US" sz="2600" smtClean="0">
                <a:solidFill>
                  <a:srgbClr val="FF0000"/>
                </a:solidFill>
              </a:rPr>
              <a:t>error-prone</a:t>
            </a:r>
            <a:r>
              <a:rPr lang="en-US" altLang="en-US" sz="2600" smtClean="0"/>
              <a:t> procedure even when the scale being analyzed has a strong factor structure, and </a:t>
            </a:r>
            <a:r>
              <a:rPr lang="en-US" altLang="en-US" sz="2600" smtClean="0">
                <a:solidFill>
                  <a:srgbClr val="FF0000"/>
                </a:solidFill>
              </a:rPr>
              <a:t>even with large samples</a:t>
            </a:r>
            <a:r>
              <a:rPr lang="en-US" altLang="en-US" sz="2600" smtClean="0"/>
              <a:t>. Our analyses demonstrate that at a 20: 1 subject to item ratio there are error rates well above the field standard alpha = .05 level…It should be used only for exploring data, not hypothesis or theory testing, nor is it suited to “validation” of instruments.'</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600" smtClean="0"/>
              <a:t>Osborne, J. W. (2014). </a:t>
            </a:r>
            <a:r>
              <a:rPr lang="en-US" altLang="en-US" sz="2600" i="1" smtClean="0"/>
              <a:t>Best practices in exploratory factor analysis</a:t>
            </a:r>
            <a:r>
              <a:rPr lang="en-US" altLang="en-US" sz="2600" smtClean="0"/>
              <a:t> (Kindle Locations 2305-2310). Amazon Digital Services.</a:t>
            </a: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Confirmatory factor analysis</a:t>
            </a:r>
          </a:p>
        </p:txBody>
      </p:sp>
      <p:sp>
        <p:nvSpPr>
          <p:cNvPr id="68611" name="Rectangle 2"/>
          <p:cNvSpPr>
            <a:spLocks noGrp="1" noChangeArrowheads="1"/>
          </p:cNvSpPr>
          <p:nvPr>
            <p:ph type="body" idx="1"/>
          </p:nvPr>
        </p:nvSpPr>
        <p:spPr>
          <a:xfrm>
            <a:off x="792163" y="1979613"/>
            <a:ext cx="8280400" cy="3959225"/>
          </a:xfrm>
        </p:spPr>
        <p:txBody>
          <a:bodyPr/>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cs typeface="Arial" panose="020B0604020202020204" pitchFamily="34" charset="0"/>
              </a:rPr>
              <a:t>•	</a:t>
            </a:r>
            <a:r>
              <a:rPr lang="en-US" altLang="en-US" smtClean="0">
                <a:solidFill>
                  <a:srgbClr val="000000"/>
                </a:solidFill>
                <a:latin typeface="Calibri" panose="020F0502020204030204" pitchFamily="34" charset="0"/>
              </a:rPr>
              <a:t>You cannot do CFA in SPSS Base or Standard </a:t>
            </a:r>
          </a:p>
          <a:p>
            <a:pPr eaLnBrk="1">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cs typeface="Arial" panose="020B0604020202020204" pitchFamily="34" charset="0"/>
              </a:rPr>
              <a:t>•	</a:t>
            </a:r>
            <a:r>
              <a:rPr lang="en-US" altLang="en-US" smtClean="0">
                <a:solidFill>
                  <a:srgbClr val="000000"/>
                </a:solidFill>
                <a:latin typeface="Calibri" panose="020F0502020204030204" pitchFamily="34" charset="0"/>
              </a:rPr>
              <a:t>You can use:</a:t>
            </a:r>
          </a:p>
          <a:p>
            <a:pPr eaLnBrk="1">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smtClean="0">
                <a:cs typeface="Arial" panose="020B0604020202020204" pitchFamily="34" charset="0"/>
              </a:rPr>
              <a:t>–	</a:t>
            </a:r>
            <a:r>
              <a:rPr lang="en-US" altLang="en-US" sz="2800" smtClean="0">
                <a:solidFill>
                  <a:srgbClr val="000000"/>
                </a:solidFill>
                <a:latin typeface="Calibri" panose="020F0502020204030204" pitchFamily="34" charset="0"/>
              </a:rPr>
              <a:t>IBM SPSS AMOS</a:t>
            </a:r>
          </a:p>
          <a:p>
            <a:pPr eaLnBrk="1">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smtClean="0">
                <a:cs typeface="Arial" panose="020B0604020202020204" pitchFamily="34" charset="0"/>
              </a:rPr>
              <a:t>–	</a:t>
            </a:r>
            <a:r>
              <a:rPr lang="en-US" altLang="en-US" sz="2800" smtClean="0">
                <a:solidFill>
                  <a:srgbClr val="000000"/>
                </a:solidFill>
                <a:latin typeface="Calibri" panose="020F0502020204030204" pitchFamily="34" charset="0"/>
              </a:rPr>
              <a:t>SAS or JMP connected to SAS</a:t>
            </a:r>
          </a:p>
          <a:p>
            <a:pPr eaLnBrk="1">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smtClean="0">
                <a:cs typeface="Arial" panose="020B0604020202020204" pitchFamily="34" charset="0"/>
              </a:rPr>
              <a:t>–	</a:t>
            </a:r>
            <a:r>
              <a:rPr lang="en-US" altLang="en-US" sz="2800" smtClean="0">
                <a:solidFill>
                  <a:srgbClr val="000000"/>
                </a:solidFill>
                <a:latin typeface="Calibri" panose="020F0502020204030204" pitchFamily="34" charset="0"/>
              </a:rPr>
              <a:t>EQS</a:t>
            </a:r>
          </a:p>
          <a:p>
            <a:pPr eaLnBrk="1">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smtClean="0">
                <a:cs typeface="Arial" panose="020B0604020202020204" pitchFamily="34" charset="0"/>
              </a:rPr>
              <a:t>–	</a:t>
            </a:r>
            <a:r>
              <a:rPr lang="en-US" altLang="en-US" sz="2800" smtClean="0">
                <a:solidFill>
                  <a:srgbClr val="000000"/>
                </a:solidFill>
                <a:latin typeface="Calibri" panose="020F0502020204030204" pitchFamily="34" charset="0"/>
              </a:rPr>
              <a:t>Mplus</a:t>
            </a:r>
          </a:p>
        </p:txBody>
      </p:sp>
      <p:pic>
        <p:nvPicPr>
          <p:cNvPr id="686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9088" y="2778125"/>
            <a:ext cx="2301875" cy="28702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
          <p:cNvSpPr>
            <a:spLocks noGrp="1" noChangeArrowheads="1"/>
          </p:cNvSpPr>
          <p:nvPr>
            <p:ph type="title"/>
          </p:nvPr>
        </p:nvSpPr>
        <p:spPr>
          <a:xfrm>
            <a:off x="503238" y="554038"/>
            <a:ext cx="8856662" cy="1262062"/>
          </a:xfrm>
        </p:spPr>
        <p:txBody>
          <a:bodyPr tIns="20790"/>
          <a:lstStyle/>
          <a:p>
            <a:pPr eaLnBrk="1">
              <a:lnSpc>
                <a:spcPct val="95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3300" smtClean="0">
                <a:solidFill>
                  <a:srgbClr val="7B9899"/>
                </a:solidFill>
                <a:latin typeface="Georgia" panose="02040502050405020303" pitchFamily="18" charset="0"/>
              </a:rPr>
              <a:t>Worst case scenario of factor model</a:t>
            </a:r>
          </a:p>
        </p:txBody>
      </p:sp>
      <p:sp>
        <p:nvSpPr>
          <p:cNvPr id="70659" name="Rectangle 2"/>
          <p:cNvSpPr>
            <a:spLocks noGrp="1" noChangeArrowheads="1"/>
          </p:cNvSpPr>
          <p:nvPr>
            <p:ph type="body" idx="1"/>
          </p:nvPr>
        </p:nvSpPr>
        <p:spPr>
          <a:xfrm>
            <a:off x="768350" y="1611313"/>
            <a:ext cx="8467725" cy="4049712"/>
          </a:xfrm>
        </p:spPr>
        <p:txBody>
          <a:bodyPr tIns="17010"/>
          <a:lstStyle/>
          <a:p>
            <a:pPr marL="706438" indent="-59690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700" smtClean="0">
                <a:solidFill>
                  <a:srgbClr val="000000"/>
                </a:solidFill>
                <a:latin typeface="Georgia" panose="02040502050405020303" pitchFamily="18" charset="0"/>
              </a:rPr>
              <a:t>Need at least three observed indicators for a construct. If you use TETRAD, you need four.</a:t>
            </a:r>
          </a:p>
          <a:p>
            <a:pPr marL="706438" indent="-596900" eaLnBrk="1">
              <a:lnSpc>
                <a:spcPct val="95000"/>
              </a:lnSpc>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700" smtClean="0">
                <a:solidFill>
                  <a:srgbClr val="000000"/>
                </a:solidFill>
                <a:latin typeface="Georgia" panose="02040502050405020303" pitchFamily="18" charset="0"/>
              </a:rPr>
              <a:t>Verify whether your factor model is “doable” in CFA. If you have two only, you will have negative DF!</a:t>
            </a:r>
          </a:p>
        </p:txBody>
      </p:sp>
      <p:pic>
        <p:nvPicPr>
          <p:cNvPr id="7066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8825" y="3781425"/>
            <a:ext cx="2635250" cy="31051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0661"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3800475"/>
            <a:ext cx="1881188" cy="30908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Example: Brief COPE</a:t>
            </a:r>
          </a:p>
        </p:txBody>
      </p:sp>
      <p:sp>
        <p:nvSpPr>
          <p:cNvPr id="72707" name="Rectangle 2"/>
          <p:cNvSpPr>
            <a:spLocks noGrp="1" noChangeArrowheads="1"/>
          </p:cNvSpPr>
          <p:nvPr>
            <p:ph type="body" idx="1"/>
          </p:nvPr>
        </p:nvSpPr>
        <p:spPr>
          <a:xfrm>
            <a:off x="639763" y="1836738"/>
            <a:ext cx="8686800" cy="4930775"/>
          </a:xfrm>
        </p:spPr>
        <p:txBody>
          <a:bodyPr/>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Measure coping with adversary</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Original COPE: 60 items, 4 items per subscale (factor), too long and patients become impatient.</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Brief COPE: reduces to </a:t>
            </a:r>
            <a:r>
              <a:rPr lang="en-US" altLang="en-US" smtClean="0">
                <a:solidFill>
                  <a:srgbClr val="FF0000"/>
                </a:solidFill>
              </a:rPr>
              <a:t>2 items per subscale</a:t>
            </a:r>
            <a:r>
              <a:rPr lang="en-US" altLang="en-US" smtClean="0"/>
              <a:t>.</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Carver, C. (1997). You want to measure coping but your protocol's too long: Consider the brief COPE. </a:t>
            </a:r>
            <a:r>
              <a:rPr lang="en-US" altLang="en-US" i="1" smtClean="0"/>
              <a:t>International Journal of Behavioral medicine, 4</a:t>
            </a:r>
            <a:r>
              <a:rPr lang="en-US" altLang="en-US" smtClean="0"/>
              <a:t>, 92-100.</a:t>
            </a: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1"/>
          <p:cNvSpPr>
            <a:spLocks noGrp="1" noChangeArrowheads="1"/>
          </p:cNvSpPr>
          <p:nvPr>
            <p:ph type="title"/>
          </p:nvPr>
        </p:nvSpPr>
        <p:spPr>
          <a:xfrm>
            <a:off x="503238" y="554038"/>
            <a:ext cx="8856662" cy="1262062"/>
          </a:xfrm>
        </p:spPr>
        <p:txBody>
          <a:bodyPr tIns="38808"/>
          <a:lstStyle/>
          <a:p>
            <a:pPr eaLnBrk="1"/>
            <a:endParaRPr lang="en-US" altLang="en-US" smtClean="0"/>
          </a:p>
        </p:txBody>
      </p:sp>
      <p:sp>
        <p:nvSpPr>
          <p:cNvPr id="74755" name="Rectangle 2"/>
          <p:cNvSpPr>
            <a:spLocks noGrp="1" noChangeArrowheads="1"/>
          </p:cNvSpPr>
          <p:nvPr>
            <p:ph type="body" idx="1"/>
          </p:nvPr>
        </p:nvSpPr>
        <p:spPr>
          <a:xfrm>
            <a:off x="792163" y="1979613"/>
            <a:ext cx="8280400" cy="3959225"/>
          </a:xfrm>
        </p:spPr>
        <p:txBody>
          <a:bodyPr/>
          <a:lstStyle/>
          <a:p>
            <a:pPr eaLnBrk="1"/>
            <a:endParaRPr lang="en-US" altLang="en-US" smtClean="0"/>
          </a:p>
        </p:txBody>
      </p:sp>
      <p:pic>
        <p:nvPicPr>
          <p:cNvPr id="7475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8638" y="731838"/>
            <a:ext cx="5973762" cy="61102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Is it acceptable?</a:t>
            </a:r>
          </a:p>
        </p:txBody>
      </p:sp>
      <p:sp>
        <p:nvSpPr>
          <p:cNvPr id="76803" name="Rectangle 2"/>
          <p:cNvSpPr>
            <a:spLocks noGrp="1" noChangeArrowheads="1"/>
          </p:cNvSpPr>
          <p:nvPr>
            <p:ph type="body" idx="1"/>
          </p:nvPr>
        </p:nvSpPr>
        <p:spPr>
          <a:xfrm>
            <a:off x="792163" y="1979613"/>
            <a:ext cx="8280400" cy="3959225"/>
          </a:xfrm>
        </p:spPr>
        <p:txBody>
          <a:bodyPr/>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t>Only EFA is used, no CFA.</a:t>
            </a:r>
          </a:p>
        </p:txBody>
      </p:sp>
      <p:pic>
        <p:nvPicPr>
          <p:cNvPr id="7680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9525" y="2743200"/>
            <a:ext cx="7412038" cy="37496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1"/>
          <p:cNvSpPr>
            <a:spLocks noGrp="1" noChangeArrowheads="1"/>
          </p:cNvSpPr>
          <p:nvPr>
            <p:ph type="title"/>
          </p:nvPr>
        </p:nvSpPr>
        <p:spPr>
          <a:xfrm>
            <a:off x="503238" y="598488"/>
            <a:ext cx="8856662" cy="1171575"/>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How about NPI?</a:t>
            </a:r>
          </a:p>
        </p:txBody>
      </p:sp>
      <p:sp>
        <p:nvSpPr>
          <p:cNvPr id="78851" name="Rectangle 2"/>
          <p:cNvSpPr>
            <a:spLocks noGrp="1" noChangeArrowheads="1"/>
          </p:cNvSpPr>
          <p:nvPr>
            <p:ph type="body" idx="1"/>
          </p:nvPr>
        </p:nvSpPr>
        <p:spPr>
          <a:xfrm>
            <a:off x="792163" y="1979613"/>
            <a:ext cx="3689350" cy="4511675"/>
          </a:xfrm>
        </p:spPr>
        <p:txBody>
          <a:bodyPr/>
          <a:lstStyle/>
          <a:p>
            <a:pPr marL="431800" indent="-323850" eaLnBrk="1">
              <a:buSzPct val="45000"/>
              <a:buFont typeface="Wingdings" panose="05000000000000000000" pitchFamily="2" charset="2"/>
              <a:buChar char=""/>
              <a:tabLst>
                <a:tab pos="723900" algn="l"/>
                <a:tab pos="1447800" algn="l"/>
                <a:tab pos="2171700" algn="l"/>
                <a:tab pos="2895600" algn="l"/>
                <a:tab pos="3619500" algn="l"/>
              </a:tabLst>
            </a:pPr>
            <a:r>
              <a:rPr lang="en-US" altLang="en-US" smtClean="0"/>
              <a:t>Neuropsychiatric Inventory has two-items factor.</a:t>
            </a:r>
          </a:p>
          <a:p>
            <a:pPr marL="431800" indent="-323850" eaLnBrk="1">
              <a:buSzPct val="45000"/>
              <a:buFont typeface="Wingdings" panose="05000000000000000000" pitchFamily="2" charset="2"/>
              <a:buChar char=""/>
              <a:tabLst>
                <a:tab pos="723900" algn="l"/>
                <a:tab pos="1447800" algn="l"/>
                <a:tab pos="2171700" algn="l"/>
                <a:tab pos="2895600" algn="l"/>
                <a:tab pos="3619500" algn="l"/>
              </a:tabLst>
            </a:pPr>
            <a:r>
              <a:rPr lang="en-US" altLang="en-US" smtClean="0"/>
              <a:t>The model is validated in CFA.</a:t>
            </a:r>
          </a:p>
          <a:p>
            <a:pPr marL="431800" indent="-323850" eaLnBrk="1">
              <a:buSzPct val="45000"/>
              <a:buFont typeface="Wingdings" panose="05000000000000000000" pitchFamily="2" charset="2"/>
              <a:buChar char=""/>
              <a:tabLst>
                <a:tab pos="723900" algn="l"/>
                <a:tab pos="1447800" algn="l"/>
                <a:tab pos="2171700" algn="l"/>
                <a:tab pos="2895600" algn="l"/>
                <a:tab pos="3619500" algn="l"/>
              </a:tabLst>
            </a:pPr>
            <a:r>
              <a:rPr lang="en-US" altLang="en-US" smtClean="0"/>
              <a:t>The degrees of freedom is 34.</a:t>
            </a:r>
          </a:p>
        </p:txBody>
      </p:sp>
      <p:pic>
        <p:nvPicPr>
          <p:cNvPr id="7885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4075" y="1736725"/>
            <a:ext cx="4776788" cy="49149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1"/>
          <p:cNvSpPr>
            <a:spLocks noGrp="1" noChangeArrowheads="1"/>
          </p:cNvSpPr>
          <p:nvPr>
            <p:ph type="title"/>
          </p:nvPr>
        </p:nvSpPr>
        <p:spPr>
          <a:xfrm>
            <a:off x="503238" y="598488"/>
            <a:ext cx="8856662" cy="1171575"/>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Someone says it is OK</a:t>
            </a:r>
          </a:p>
        </p:txBody>
      </p:sp>
      <p:sp>
        <p:nvSpPr>
          <p:cNvPr id="80899" name="Rectangle 2"/>
          <p:cNvSpPr>
            <a:spLocks noGrp="1" noChangeArrowheads="1"/>
          </p:cNvSpPr>
          <p:nvPr>
            <p:ph type="body" idx="1"/>
          </p:nvPr>
        </p:nvSpPr>
        <p:spPr>
          <a:xfrm>
            <a:off x="792163" y="1979613"/>
            <a:ext cx="8280400" cy="4006850"/>
          </a:xfrm>
        </p:spPr>
        <p:txBody>
          <a:bodyPr/>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t>Raubenheimer (2004): “Scales with more than one factor may be identified with as little as two items per factor...” (p.60)</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t>Yeah! It is OK! Cite this:</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t>Raubenheimer, J. (2004). An item selection procedure to maximize scale reliability and validity. </a:t>
            </a:r>
            <a:r>
              <a:rPr lang="en-US" altLang="en-US" i="1" smtClean="0"/>
              <a:t>SA Journal of Industrial Psychology, 30</a:t>
            </a:r>
            <a:r>
              <a:rPr lang="en-US" altLang="en-US" smtClean="0"/>
              <a:t>, 59-64.</a:t>
            </a: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1"/>
          <p:cNvSpPr>
            <a:spLocks noGrp="1" noChangeArrowheads="1"/>
          </p:cNvSpPr>
          <p:nvPr>
            <p:ph type="title"/>
          </p:nvPr>
        </p:nvSpPr>
        <p:spPr>
          <a:xfrm>
            <a:off x="503238" y="558800"/>
            <a:ext cx="8856662" cy="1250950"/>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Why do you use </a:t>
            </a:r>
            <a:br>
              <a:rPr lang="en-US" altLang="en-US" smtClean="0"/>
            </a:br>
            <a:r>
              <a:rPr lang="en-US" altLang="en-US" smtClean="0"/>
              <a:t>exceptional models?</a:t>
            </a:r>
          </a:p>
        </p:txBody>
      </p:sp>
      <p:sp>
        <p:nvSpPr>
          <p:cNvPr id="82947" name="Rectangle 2"/>
          <p:cNvSpPr>
            <a:spLocks noGrp="1" noChangeArrowheads="1"/>
          </p:cNvSpPr>
          <p:nvPr>
            <p:ph type="body" idx="1"/>
          </p:nvPr>
        </p:nvSpPr>
        <p:spPr>
          <a:xfrm>
            <a:off x="792163" y="1979613"/>
            <a:ext cx="8280400" cy="4281487"/>
          </a:xfrm>
        </p:spPr>
        <p:txBody>
          <a:bodyPr/>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t>Please cite the entire passage:</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t>“Scales with more than one factor may be identified with as little as two items per factor, although these should be seen as the exception. The usual case is that a minimum of 3 items must load significantly on each factor in a multidimensional scale, for all of the subscales to be successfully identified” (p.60)</a:t>
            </a: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
          <p:cNvSpPr>
            <a:spLocks noGrp="1" noChangeArrowheads="1"/>
          </p:cNvSpPr>
          <p:nvPr>
            <p:ph type="title"/>
          </p:nvPr>
        </p:nvSpPr>
        <p:spPr>
          <a:xfrm>
            <a:off x="503238" y="554038"/>
            <a:ext cx="8856662" cy="1262062"/>
          </a:xfrm>
        </p:spPr>
        <p:txBody>
          <a:bodyPr/>
          <a:lstStyle/>
          <a:p>
            <a:pPr eaLnBrk="1">
              <a:lnSpc>
                <a:spcPct val="10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3500" smtClean="0">
                <a:solidFill>
                  <a:srgbClr val="6B7D72"/>
                </a:solidFill>
                <a:latin typeface="Book Antiqua" panose="02040602050305030304" pitchFamily="18" charset="0"/>
              </a:rPr>
              <a:t>Example: DUREL</a:t>
            </a:r>
          </a:p>
        </p:txBody>
      </p:sp>
      <p:sp>
        <p:nvSpPr>
          <p:cNvPr id="84995" name="Rectangle 2"/>
          <p:cNvSpPr>
            <a:spLocks noGrp="1" noChangeArrowheads="1"/>
          </p:cNvSpPr>
          <p:nvPr>
            <p:ph type="body" idx="1"/>
          </p:nvPr>
        </p:nvSpPr>
        <p:spPr>
          <a:xfrm>
            <a:off x="792163" y="1979613"/>
            <a:ext cx="4876800" cy="4702175"/>
          </a:xfrm>
        </p:spPr>
        <p:txBody>
          <a:bodyPr tIns="21168"/>
          <a:lstStyle/>
          <a:p>
            <a:pPr marL="431800" indent="-323850" eaLnBrk="1">
              <a:tabLst>
                <a:tab pos="723900" algn="l"/>
                <a:tab pos="1447800" algn="l"/>
                <a:tab pos="2171700" algn="l"/>
                <a:tab pos="2895600" algn="l"/>
                <a:tab pos="3619500" algn="l"/>
                <a:tab pos="4343400" algn="l"/>
              </a:tabLst>
            </a:pPr>
            <a:r>
              <a:rPr lang="en-US" altLang="en-US" sz="2400" smtClean="0">
                <a:cs typeface="Arial" panose="020B0604020202020204" pitchFamily="34" charset="0"/>
              </a:rPr>
              <a:t>• </a:t>
            </a:r>
            <a:r>
              <a:rPr lang="en-US" altLang="en-US" sz="2400" smtClean="0">
                <a:solidFill>
                  <a:srgbClr val="564B3C"/>
                </a:solidFill>
                <a:latin typeface="Century Gothic" panose="020B0502020202020204" pitchFamily="34" charset="0"/>
              </a:rPr>
              <a:t>Duke University Religion Index (DUREL): A brief measure of religiosity</a:t>
            </a:r>
          </a:p>
          <a:p>
            <a:pPr marL="431800" indent="-323850" eaLnBrk="1">
              <a:tabLst>
                <a:tab pos="723900" algn="l"/>
                <a:tab pos="1447800" algn="l"/>
                <a:tab pos="2171700" algn="l"/>
                <a:tab pos="2895600" algn="l"/>
                <a:tab pos="3619500" algn="l"/>
                <a:tab pos="4343400" algn="l"/>
              </a:tabLst>
            </a:pPr>
            <a:r>
              <a:rPr lang="en-US" altLang="en-US" sz="2400" smtClean="0">
                <a:cs typeface="Arial" panose="020B0604020202020204" pitchFamily="34" charset="0"/>
              </a:rPr>
              <a:t>• </a:t>
            </a:r>
            <a:r>
              <a:rPr lang="en-US" altLang="en-US" sz="2400" smtClean="0">
                <a:solidFill>
                  <a:srgbClr val="564B3C"/>
                </a:solidFill>
                <a:latin typeface="Century Gothic" panose="020B0502020202020204" pitchFamily="34" charset="0"/>
              </a:rPr>
              <a:t>Five items and three dimensions:</a:t>
            </a:r>
          </a:p>
          <a:p>
            <a:pPr marL="431800" indent="-323850" eaLnBrk="1">
              <a:tabLst>
                <a:tab pos="723900" algn="l"/>
                <a:tab pos="1447800" algn="l"/>
                <a:tab pos="2171700" algn="l"/>
                <a:tab pos="2895600" algn="l"/>
                <a:tab pos="3619500" algn="l"/>
                <a:tab pos="4343400" algn="l"/>
              </a:tabLst>
            </a:pPr>
            <a:r>
              <a:rPr lang="en-US" altLang="en-US" sz="2000" smtClean="0">
                <a:cs typeface="Arial" panose="020B0604020202020204" pitchFamily="34" charset="0"/>
              </a:rPr>
              <a:t>• </a:t>
            </a:r>
            <a:r>
              <a:rPr lang="en-US" altLang="en-US" sz="2000" smtClean="0">
                <a:solidFill>
                  <a:srgbClr val="564B3C"/>
                </a:solidFill>
                <a:latin typeface="Century Gothic" panose="020B0502020202020204" pitchFamily="34" charset="0"/>
              </a:rPr>
              <a:t>Organizational religious activity: Attending church</a:t>
            </a:r>
          </a:p>
          <a:p>
            <a:pPr marL="431800" indent="-323850" eaLnBrk="1">
              <a:tabLst>
                <a:tab pos="723900" algn="l"/>
                <a:tab pos="1447800" algn="l"/>
                <a:tab pos="2171700" algn="l"/>
                <a:tab pos="2895600" algn="l"/>
                <a:tab pos="3619500" algn="l"/>
                <a:tab pos="4343400" algn="l"/>
              </a:tabLst>
            </a:pPr>
            <a:r>
              <a:rPr lang="en-US" altLang="en-US" sz="2000" smtClean="0">
                <a:cs typeface="Arial" panose="020B0604020202020204" pitchFamily="34" charset="0"/>
              </a:rPr>
              <a:t>• </a:t>
            </a:r>
            <a:r>
              <a:rPr lang="en-US" altLang="en-US" sz="2000" smtClean="0">
                <a:solidFill>
                  <a:srgbClr val="564B3C"/>
                </a:solidFill>
                <a:latin typeface="Century Gothic" panose="020B0502020202020204" pitchFamily="34" charset="0"/>
              </a:rPr>
              <a:t>Non-organizational religious activity: Prayer, meditation</a:t>
            </a:r>
          </a:p>
          <a:p>
            <a:pPr marL="431800" indent="-323850" eaLnBrk="1">
              <a:tabLst>
                <a:tab pos="723900" algn="l"/>
                <a:tab pos="1447800" algn="l"/>
                <a:tab pos="2171700" algn="l"/>
                <a:tab pos="2895600" algn="l"/>
                <a:tab pos="3619500" algn="l"/>
                <a:tab pos="4343400" algn="l"/>
              </a:tabLst>
            </a:pPr>
            <a:r>
              <a:rPr lang="en-US" altLang="en-US" sz="2000" smtClean="0">
                <a:cs typeface="Arial" panose="020B0604020202020204" pitchFamily="34" charset="0"/>
              </a:rPr>
              <a:t>• </a:t>
            </a:r>
            <a:r>
              <a:rPr lang="en-US" altLang="en-US" sz="2000" smtClean="0">
                <a:solidFill>
                  <a:srgbClr val="564B3C"/>
                </a:solidFill>
                <a:latin typeface="Century Gothic" panose="020B0502020202020204" pitchFamily="34" charset="0"/>
              </a:rPr>
              <a:t>Intrinsic religiosity: Subjective</a:t>
            </a:r>
          </a:p>
          <a:p>
            <a:pPr marL="431800" indent="-323850" eaLnBrk="1">
              <a:buSzPct val="45000"/>
              <a:buFont typeface="Wingdings" panose="05000000000000000000" pitchFamily="2" charset="2"/>
              <a:buNone/>
              <a:tabLst>
                <a:tab pos="723900" algn="l"/>
                <a:tab pos="1447800" algn="l"/>
                <a:tab pos="2171700" algn="l"/>
                <a:tab pos="2895600" algn="l"/>
                <a:tab pos="3619500" algn="l"/>
                <a:tab pos="4343400" algn="l"/>
              </a:tabLst>
            </a:pPr>
            <a:r>
              <a:rPr lang="en-US" altLang="en-US" smtClean="0"/>
              <a:t> </a:t>
            </a:r>
          </a:p>
        </p:txBody>
      </p:sp>
      <p:pic>
        <p:nvPicPr>
          <p:cNvPr id="8499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1525" y="2011363"/>
            <a:ext cx="3048000" cy="45640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
          <p:cNvSpPr>
            <a:spLocks noGrp="1" noChangeArrowheads="1"/>
          </p:cNvSpPr>
          <p:nvPr>
            <p:ph type="title"/>
          </p:nvPr>
        </p:nvSpPr>
        <p:spPr>
          <a:xfrm>
            <a:off x="503238" y="554038"/>
            <a:ext cx="8856662" cy="1262062"/>
          </a:xfrm>
        </p:spPr>
        <p:txBody>
          <a:bodyPr tIns="35280"/>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4000" smtClean="0"/>
              <a:t>How about one item in a subscale?</a:t>
            </a:r>
            <a:r>
              <a:rPr lang="en-US" altLang="en-US" smtClean="0"/>
              <a:t> </a:t>
            </a:r>
          </a:p>
        </p:txBody>
      </p:sp>
      <p:sp>
        <p:nvSpPr>
          <p:cNvPr id="87043" name="Rectangle 2"/>
          <p:cNvSpPr>
            <a:spLocks noGrp="1" noChangeArrowheads="1"/>
          </p:cNvSpPr>
          <p:nvPr>
            <p:ph type="body" idx="1"/>
          </p:nvPr>
        </p:nvSpPr>
        <p:spPr>
          <a:xfrm>
            <a:off x="792163" y="1709738"/>
            <a:ext cx="8280400" cy="3959225"/>
          </a:xfrm>
        </p:spPr>
        <p:txBody>
          <a:bodyPr/>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t>Can we do that?</a:t>
            </a:r>
          </a:p>
        </p:txBody>
      </p:sp>
      <p:pic>
        <p:nvPicPr>
          <p:cNvPr id="8704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2663" y="2378075"/>
            <a:ext cx="7669212" cy="43894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Yes, we can!</a:t>
            </a:r>
          </a:p>
        </p:txBody>
      </p:sp>
      <p:sp>
        <p:nvSpPr>
          <p:cNvPr id="89091" name="Rectangle 2"/>
          <p:cNvSpPr>
            <a:spLocks noGrp="1" noChangeArrowheads="1"/>
          </p:cNvSpPr>
          <p:nvPr>
            <p:ph type="body" idx="1"/>
          </p:nvPr>
        </p:nvSpPr>
        <p:spPr>
          <a:xfrm>
            <a:off x="792163" y="1646238"/>
            <a:ext cx="5518150" cy="4919662"/>
          </a:xfrm>
        </p:spPr>
        <p:txBody>
          <a:bodyPr tIns="24695"/>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en-US" altLang="en-US" sz="2800" smtClean="0"/>
              <a:t>The single item must be treated as </a:t>
            </a:r>
            <a:r>
              <a:rPr lang="en-US" altLang="en-US" sz="2800" smtClean="0">
                <a:solidFill>
                  <a:srgbClr val="FF0000"/>
                </a:solidFill>
              </a:rPr>
              <a:t>ordinal</a:t>
            </a:r>
            <a:r>
              <a:rPr lang="en-US" altLang="en-US" sz="2800" smtClean="0"/>
              <a:t>. In CFA it is like an observed item instead of a construct. There will be no issue about DF. But you cannot get Cronbach Alpha from a single-item.</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en-US" altLang="en-US" sz="2800" smtClean="0"/>
              <a:t>The scores of the three-item subscale can be summed together to form a composite or average score. The number can be treated as </a:t>
            </a:r>
            <a:r>
              <a:rPr lang="en-US" altLang="en-US" sz="2800" smtClean="0">
                <a:solidFill>
                  <a:srgbClr val="FF0000"/>
                </a:solidFill>
              </a:rPr>
              <a:t>continuous</a:t>
            </a:r>
            <a:r>
              <a:rPr lang="en-US" altLang="en-US" sz="2800" smtClean="0"/>
              <a:t>.</a:t>
            </a:r>
          </a:p>
        </p:txBody>
      </p:sp>
      <p:pic>
        <p:nvPicPr>
          <p:cNvPr id="8909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0350" y="1701800"/>
            <a:ext cx="2624138" cy="38735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Assignment</a:t>
            </a:r>
          </a:p>
        </p:txBody>
      </p:sp>
      <p:sp>
        <p:nvSpPr>
          <p:cNvPr id="91139" name="Rectangle 2"/>
          <p:cNvSpPr>
            <a:spLocks noGrp="1" noChangeArrowheads="1"/>
          </p:cNvSpPr>
          <p:nvPr>
            <p:ph type="body" idx="1"/>
          </p:nvPr>
        </p:nvSpPr>
        <p:spPr>
          <a:xfrm>
            <a:off x="792163" y="1736725"/>
            <a:ext cx="8280400" cy="4846638"/>
          </a:xfrm>
        </p:spPr>
        <p:txBody>
          <a:bodyPr/>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smtClean="0"/>
              <a:t>Download the data set “</a:t>
            </a:r>
            <a:r>
              <a:rPr lang="en-US" altLang="en-US" dirty="0" err="1" smtClean="0"/>
              <a:t>resilence.jmp</a:t>
            </a:r>
            <a:r>
              <a:rPr lang="en-US" altLang="en-US" dirty="0" smtClean="0"/>
              <a:t>” from http://</a:t>
            </a:r>
            <a:r>
              <a:rPr lang="en-US" altLang="en-US" dirty="0" smtClean="0"/>
              <a:t>creative-wisdom.com/teaching/462/Unit12/</a:t>
            </a:r>
            <a:endParaRPr lang="en-US" altLang="en-US" dirty="0" smtClean="0"/>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smtClean="0"/>
              <a:t>In JMP Choose Analyze → Consumer research → factor analysis</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smtClean="0"/>
              <a:t>Choose Maximum likelihood (ML) as the estimation method and covariance as the variance scaling. </a:t>
            </a: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Assignment (continued)</a:t>
            </a:r>
          </a:p>
        </p:txBody>
      </p:sp>
      <p:sp>
        <p:nvSpPr>
          <p:cNvPr id="93187" name="Rectangle 2"/>
          <p:cNvSpPr>
            <a:spLocks noGrp="1" noChangeArrowheads="1"/>
          </p:cNvSpPr>
          <p:nvPr>
            <p:ph type="body" idx="1"/>
          </p:nvPr>
        </p:nvSpPr>
        <p:spPr>
          <a:xfrm>
            <a:off x="792163" y="1979613"/>
            <a:ext cx="8280400" cy="4641850"/>
          </a:xfrm>
        </p:spPr>
        <p:txBody>
          <a:bodyPr/>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t>Move every items into Y, except factor 1 sum, factor 2 sum, factor 1 average, factor 2 average.</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t>According to the Kasier criterion (eigenvalue =&gt; 1) seven factors are extracted.</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t>There are 15 items only, meaning that there may be 2 items per subscale!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t>Press Go and see what will happen. </a:t>
            </a: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1"/>
          <p:cNvSpPr>
            <a:spLocks noGrp="1" noChangeArrowheads="1"/>
          </p:cNvSpPr>
          <p:nvPr>
            <p:ph type="title"/>
          </p:nvPr>
        </p:nvSpPr>
        <p:spPr>
          <a:xfrm>
            <a:off x="503238" y="554038"/>
            <a:ext cx="8856662" cy="1262062"/>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Assignment (continued)</a:t>
            </a:r>
          </a:p>
        </p:txBody>
      </p:sp>
      <p:sp>
        <p:nvSpPr>
          <p:cNvPr id="95235" name="Rectangle 2"/>
          <p:cNvSpPr>
            <a:spLocks noGrp="1" noChangeArrowheads="1"/>
          </p:cNvSpPr>
          <p:nvPr>
            <p:ph type="body" idx="1"/>
          </p:nvPr>
        </p:nvSpPr>
        <p:spPr>
          <a:xfrm>
            <a:off x="792163" y="1979613"/>
            <a:ext cx="8280400" cy="4641850"/>
          </a:xfrm>
        </p:spPr>
        <p:txBody>
          <a:bodyPr/>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t>According to the rotated factor loading, how many factors should be extracted?</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t>Rerun factor analysis. In the first dialog box click recall. This time use quartimax.</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t>Choose 2 factors only. Based on the factor loading plot, how many dimensions are there? Which item does not belong to any dimension?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mtClean="0"/>
              <a:t>What is your final solution?</a:t>
            </a:r>
          </a:p>
        </p:txBody>
      </p:sp>
    </p:spTree>
  </p:cSld>
  <p:clrMapOvr>
    <a:masterClrMapping/>
  </p:clrMapOvr>
  <p:transition>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
        <a:cs typeface="Arial Unicode MS"/>
      </a:majorFont>
      <a:minorFont>
        <a:latin typeface="Arial"/>
        <a:ea typeface=""/>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Light Blue Shapes</Template>
  <TotalTime>365</TotalTime>
  <Words>2007</Words>
  <Application>Microsoft Office PowerPoint</Application>
  <PresentationFormat>Custom</PresentationFormat>
  <Paragraphs>202</Paragraphs>
  <Slides>46</Slides>
  <Notes>46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46</vt:i4>
      </vt:variant>
    </vt:vector>
  </HeadingPairs>
  <TitlesOfParts>
    <vt:vector size="56" baseType="lpstr">
      <vt:lpstr>Arial Unicode MS</vt:lpstr>
      <vt:lpstr>Microsoft YaHei</vt:lpstr>
      <vt:lpstr>Arial</vt:lpstr>
      <vt:lpstr>Book Antiqua</vt:lpstr>
      <vt:lpstr>Calibri</vt:lpstr>
      <vt:lpstr>Century Gothic</vt:lpstr>
      <vt:lpstr>Georgia</vt:lpstr>
      <vt:lpstr>Times New Roman</vt:lpstr>
      <vt:lpstr>Wingdings</vt:lpstr>
      <vt:lpstr>Office Theme</vt:lpstr>
      <vt:lpstr>PCA, EFA, PA, and CFA</vt:lpstr>
      <vt:lpstr>Why do we use factor analysis?</vt:lpstr>
      <vt:lpstr>PCA and EFA</vt:lpstr>
      <vt:lpstr>Example of PCA:  Insurance policy</vt:lpstr>
      <vt:lpstr>Why is it “exploratory”?</vt:lpstr>
      <vt:lpstr>Confusion between PCA &amp; EFA</vt:lpstr>
      <vt:lpstr>JMP</vt:lpstr>
      <vt:lpstr>JMP</vt:lpstr>
      <vt:lpstr>SAS Enterprise Guide</vt:lpstr>
      <vt:lpstr>Check Cronbach Alpha</vt:lpstr>
      <vt:lpstr>Caution: You may be fooled</vt:lpstr>
      <vt:lpstr>Vectors</vt:lpstr>
      <vt:lpstr>Rotate the eigenvectors</vt:lpstr>
      <vt:lpstr>Factor loading</vt:lpstr>
      <vt:lpstr>Simple structure</vt:lpstr>
      <vt:lpstr>Factor rotation</vt:lpstr>
      <vt:lpstr>Various criteria</vt:lpstr>
      <vt:lpstr>Scree plot</vt:lpstr>
      <vt:lpstr>Kasier criterion</vt:lpstr>
      <vt:lpstr>Factor loading plot</vt:lpstr>
      <vt:lpstr>PA: Resampling</vt:lpstr>
      <vt:lpstr>PA: Resampling</vt:lpstr>
      <vt:lpstr>Underfactoring vs. overfactoring</vt:lpstr>
      <vt:lpstr>Underfactoring vs. overfactoring</vt:lpstr>
      <vt:lpstr>Underfactoring vs. overfactoring</vt:lpstr>
      <vt:lpstr>Scree plot: Raw, PA means and 95th percent</vt:lpstr>
      <vt:lpstr>EQS, SAS or SPSS</vt:lpstr>
      <vt:lpstr>SAS</vt:lpstr>
      <vt:lpstr>SAS</vt:lpstr>
      <vt:lpstr>SPSS</vt:lpstr>
      <vt:lpstr>Sample size for EFA</vt:lpstr>
      <vt:lpstr>EFA is not enough</vt:lpstr>
      <vt:lpstr>Confirmatory factor analysis</vt:lpstr>
      <vt:lpstr>Worst case scenario of factor model</vt:lpstr>
      <vt:lpstr>Example: Brief COPE</vt:lpstr>
      <vt:lpstr>PowerPoint Presentation</vt:lpstr>
      <vt:lpstr>Is it acceptable?</vt:lpstr>
      <vt:lpstr>How about NPI?</vt:lpstr>
      <vt:lpstr>Someone says it is OK</vt:lpstr>
      <vt:lpstr>Why do you use  exceptional models?</vt:lpstr>
      <vt:lpstr>Example: DUREL</vt:lpstr>
      <vt:lpstr>How about one item in a subscale? </vt:lpstr>
      <vt:lpstr>Yes, we can!</vt:lpstr>
      <vt:lpstr>Assignment</vt:lpstr>
      <vt:lpstr>Assignment (continued)</vt:lpstr>
      <vt:lpstr>Assignment (continued)</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Light Blue Shapes</dc:title>
  <dc:creator>.</dc:creator>
  <dc:description>Presentation Layout Template</dc:description>
  <cp:lastModifiedBy>Chong Ho Yu</cp:lastModifiedBy>
  <cp:revision>87</cp:revision>
  <cp:lastPrinted>1601-01-01T00:00:00Z</cp:lastPrinted>
  <dcterms:created xsi:type="dcterms:W3CDTF">2013-05-14T19:38:56Z</dcterms:created>
  <dcterms:modified xsi:type="dcterms:W3CDTF">2015-11-20T05:00:54Z</dcterms:modified>
</cp:coreProperties>
</file>