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8" r:id="rId7"/>
    <p:sldId id="259" r:id="rId8"/>
    <p:sldId id="260" r:id="rId9"/>
    <p:sldId id="27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40"/>
    <p:restoredTop sz="93092"/>
  </p:normalViewPr>
  <p:slideViewPr>
    <p:cSldViewPr snapToGrid="0" snapToObjects="1">
      <p:cViewPr varScale="1">
        <p:scale>
          <a:sx n="92" d="100"/>
          <a:sy n="92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philosopher asserted that humans should be in touch with a higher realm to achieve well-being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971800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Plato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Aristotle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Epicurus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Robert Roberts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major difference between the integration approach and Christian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8124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Christian psychology is based upon the theology of Karl Barth whereas the integration view is tied to the theology of Paul Tillich.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Christian psychology is a foundational approach.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Christian psychology emphasizes that science should inform faith and follows what scientific findings suggest.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statements is TRUE, according to Roberts and Watson?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5565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Compassion in Buddhism is similar to Agape in the New Testament.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Agape and philia are regarded by the New Testament as the highest form of love.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Agape is a unique concept in Christianity.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is/are entailed into the first step of Roberts and Watson’s methodology?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Like Humanists, Roberts and Watson would like to return the original text (the Bible) without the baggage of the tradition.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need to study the Bible along with the great Christian tradition.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need to input Christian ethics into psychology.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 and C.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is/are entailed into the first step of Roberts and Watson’s methodology?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Investigate whether the language of psychology can be translated into the language of Christian theology.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Conduct empirical, data-driven research.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Develop norms based on the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did Stan Jones respond to Christian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There is no clear methodology in Christian psychology.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Christians are diverse. Is there only one single Christian psychology?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 psychology puts too much focus on ethics.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did David Meyers respond to Christian Psychology?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methodology of Christian psychology puts too much focus on </a:t>
            </a:r>
            <a:r>
              <a:rPr lang="en-US" sz="3200" smtClean="0"/>
              <a:t>empirical research.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Christians are diverse. Is there only one single Christian psychology?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do not need a Christian version of psychology.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068880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131</TotalTime>
  <Words>406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Ungraded quiz</vt:lpstr>
      <vt:lpstr>Show me your fingers</vt:lpstr>
      <vt:lpstr>Which philosopher asserted that humans should be in touch with a higher realm to achieve well-being ?</vt:lpstr>
      <vt:lpstr>What is the major difference between the integration approach and Christian psychology?</vt:lpstr>
      <vt:lpstr>Which of the following statements is TRUE, according to Roberts and Watson?</vt:lpstr>
      <vt:lpstr>Which of the following is/are entailed into the first step of Roberts and Watson’s methodology?</vt:lpstr>
      <vt:lpstr>Which of the following is/are entailed into the first step of Roberts and Watson’s methodology?</vt:lpstr>
      <vt:lpstr>How did Stan Jones respond to Christian Psychology?</vt:lpstr>
      <vt:lpstr>How did David Meyers respond to Christian Psychology?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37</cp:revision>
  <dcterms:created xsi:type="dcterms:W3CDTF">2018-03-27T06:19:44Z</dcterms:created>
  <dcterms:modified xsi:type="dcterms:W3CDTF">2019-02-26T22:53:52Z</dcterms:modified>
</cp:coreProperties>
</file>