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71" r:id="rId5"/>
    <p:sldId id="272" r:id="rId6"/>
    <p:sldId id="259" r:id="rId7"/>
    <p:sldId id="258" r:id="rId8"/>
    <p:sldId id="27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76"/>
    <p:restoredTop sz="93086"/>
  </p:normalViewPr>
  <p:slideViewPr>
    <p:cSldViewPr snapToGrid="0" snapToObjects="1">
      <p:cViewPr varScale="1">
        <p:scale>
          <a:sx n="94" d="100"/>
          <a:sy n="94" d="100"/>
        </p:scale>
        <p:origin x="35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Unit </a:t>
            </a:r>
            <a:r>
              <a:rPr lang="en-US" smtClean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core idea of transformational psychology?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348346"/>
            <a:ext cx="9870831" cy="28956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Due to the fall of humans we are spiritually impaired though we are still highly rational.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Doing science and psychology is an act of love and thus non-Christians cannot fully achieve this goal.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Psychological theories should be universal and a-historical.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examples inform us that psychological theories are tied to cultural and historical contexts?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88124"/>
            <a:ext cx="9870831" cy="268332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Sigmund Freud used the metaphor of steam power to describe human internal drives.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Social psychology is based on human-computer analogy.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Piaget’s developmental psychology is tied to Victorian ethics.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above.</a:t>
            </a:r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88617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scholars propose that getting behind the veil can achieve a fairer outcome?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982123"/>
            <a:ext cx="9870831" cy="268332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B. F. Skinner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John Rawls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David Meyers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Robert Roberts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76974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</a:t>
            </a:r>
            <a:r>
              <a:rPr lang="en-US" dirty="0" smtClean="0"/>
              <a:t>components must be included into transformational psychology?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Virtual reality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Scientific realities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Christian realities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Ontological reality</a:t>
            </a:r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did David Meyers respond to transformational psychology?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851688"/>
            <a:ext cx="9601200" cy="3015712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There is no clear or strict line between spiritual and psychological well-being, or between spiritual and psychological </a:t>
            </a:r>
            <a:r>
              <a:rPr lang="en-US" sz="3200" dirty="0" smtClean="0"/>
              <a:t>knowledge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 </a:t>
            </a:r>
            <a:r>
              <a:rPr lang="en-US" sz="3200" dirty="0"/>
              <a:t>“non-naturalistic methodology in science” is non-science in </a:t>
            </a:r>
            <a:r>
              <a:rPr lang="en-US" sz="3200" dirty="0" smtClean="0"/>
              <a:t>science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Can a cognitive psychologist study human mental structure and process for the sake of knowing without love?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None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did Robert Roberts respond to transformational psychology?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851688"/>
            <a:ext cx="9601200" cy="3015712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There is no clear or strict line between spiritual and psychological well-being, or between spiritual and psychological </a:t>
            </a:r>
            <a:r>
              <a:rPr lang="en-US" sz="3200" dirty="0" smtClean="0"/>
              <a:t>knowledge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 </a:t>
            </a:r>
            <a:r>
              <a:rPr lang="en-US" sz="3200" dirty="0"/>
              <a:t>“non-naturalistic methodology in science” is non-science in </a:t>
            </a:r>
            <a:r>
              <a:rPr lang="en-US" sz="3200" dirty="0" smtClean="0"/>
              <a:t>science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Can a cognitive psychologist study human mental structure and process for the sake of knowing without love?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None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37898114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144</TotalTime>
  <Words>332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Franklin Gothic Book</vt:lpstr>
      <vt:lpstr>Crop</vt:lpstr>
      <vt:lpstr>Ungraded quiz</vt:lpstr>
      <vt:lpstr>Show me your fingers</vt:lpstr>
      <vt:lpstr>What is the core idea of transformational psychology?</vt:lpstr>
      <vt:lpstr>Which examples inform us that psychological theories are tied to cultural and historical contexts?</vt:lpstr>
      <vt:lpstr>Which of the following scholars propose that getting behind the veil can achieve a fairer outcome?</vt:lpstr>
      <vt:lpstr>Which components must be included into transformational psychology?</vt:lpstr>
      <vt:lpstr>How did David Meyers respond to transformational psychology?</vt:lpstr>
      <vt:lpstr>How did Robert Roberts respond to transformational psychology?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Microsoft Office User</cp:lastModifiedBy>
  <cp:revision>44</cp:revision>
  <dcterms:created xsi:type="dcterms:W3CDTF">2018-03-27T06:19:44Z</dcterms:created>
  <dcterms:modified xsi:type="dcterms:W3CDTF">2019-03-14T19:53:44Z</dcterms:modified>
</cp:coreProperties>
</file>