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71" r:id="rId5"/>
    <p:sldId id="272" r:id="rId6"/>
    <p:sldId id="259" r:id="rId7"/>
    <p:sldId id="258" r:id="rId8"/>
    <p:sldId id="274" r:id="rId9"/>
    <p:sldId id="275" r:id="rId10"/>
    <p:sldId id="27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76"/>
    <p:restoredTop sz="93086"/>
  </p:normalViewPr>
  <p:slideViewPr>
    <p:cSldViewPr snapToGrid="0" snapToObjects="1">
      <p:cViewPr varScale="1">
        <p:scale>
          <a:sx n="94" d="100"/>
          <a:sy n="94" d="100"/>
        </p:scale>
        <p:origin x="35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</a:t>
            </a:r>
            <a:r>
              <a:rPr lang="en-US" dirty="0" smtClean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the core idea of Biblical counselling?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348346"/>
            <a:ext cx="9870831" cy="28956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Christian faith is a psychology.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Christian ministry is a psychotherapy. 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Christianity makes claims about human nature and what a complete human should be.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Restoration of humanity can be achieved by Christian faith and psychotherapy simultaneously</a:t>
            </a:r>
            <a:r>
              <a:rPr lang="en-US" sz="3200" dirty="0" smtClean="0"/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</a:t>
            </a:r>
            <a:r>
              <a:rPr lang="en-US" dirty="0" smtClean="0"/>
              <a:t>three strands of the Nicaean Creed are cited by </a:t>
            </a:r>
            <a:r>
              <a:rPr lang="en-US" dirty="0" err="1" smtClean="0"/>
              <a:t>Powlison</a:t>
            </a:r>
            <a:r>
              <a:rPr lang="en-US" dirty="0" smtClean="0"/>
              <a:t> to support Biblical counseling?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88124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Trinity, incarnation, and atonement.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Trinity, creation, and judgment.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Creation, judgement, and redemption.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Creation, incarnation, and Communion.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861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Psych-1 is </a:t>
            </a:r>
            <a:r>
              <a:rPr lang="mr-IN" dirty="0" smtClean="0"/>
              <a:t>…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982123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Human </a:t>
            </a:r>
            <a:r>
              <a:rPr lang="en-US" sz="3200" dirty="0"/>
              <a:t>experience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Organized </a:t>
            </a:r>
            <a:r>
              <a:rPr lang="en-US" sz="3200" dirty="0"/>
              <a:t>knowledge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Interpretive </a:t>
            </a:r>
            <a:r>
              <a:rPr lang="en-US" sz="3200" dirty="0"/>
              <a:t>and explanatory model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Psychotherapeutic </a:t>
            </a:r>
            <a:r>
              <a:rPr lang="en-US" sz="3200" dirty="0"/>
              <a:t>models </a:t>
            </a:r>
          </a:p>
        </p:txBody>
      </p:sp>
    </p:spTree>
    <p:extLst>
      <p:ext uri="{BB962C8B-B14F-4D97-AF65-F5344CB8AC3E}">
        <p14:creationId xmlns:p14="http://schemas.microsoft.com/office/powerpoint/2010/main" val="1776974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Psych-2 is 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Psychotherapeutic models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Organized </a:t>
            </a:r>
            <a:r>
              <a:rPr lang="en-US" sz="3200" dirty="0"/>
              <a:t>knowledge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Ethos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Mental health system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Psych-3 is 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51688"/>
            <a:ext cx="9601200" cy="301571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Organized </a:t>
            </a:r>
            <a:r>
              <a:rPr lang="en-US" sz="3200" dirty="0"/>
              <a:t>knowledge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Interpretive </a:t>
            </a:r>
            <a:r>
              <a:rPr lang="en-US" sz="3200" dirty="0"/>
              <a:t>and explanatory model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Psychotherapeutic </a:t>
            </a:r>
            <a:r>
              <a:rPr lang="en-US" sz="3200" dirty="0"/>
              <a:t>models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Mental </a:t>
            </a:r>
            <a:r>
              <a:rPr lang="en-US" sz="3200" dirty="0"/>
              <a:t>health system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Psych-4 is 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51688"/>
            <a:ext cx="9601200" cy="301571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Human </a:t>
            </a:r>
            <a:r>
              <a:rPr lang="en-US" sz="3200" dirty="0"/>
              <a:t>experience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Organized </a:t>
            </a:r>
            <a:r>
              <a:rPr lang="en-US" sz="3200" dirty="0"/>
              <a:t>knowledge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Interpretive </a:t>
            </a:r>
            <a:r>
              <a:rPr lang="en-US" sz="3200" dirty="0"/>
              <a:t>and explanatory model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Mental health system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37898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Psych-5 is 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51688"/>
            <a:ext cx="9601200" cy="301571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Human </a:t>
            </a:r>
            <a:r>
              <a:rPr lang="en-US" sz="3200" dirty="0"/>
              <a:t>experience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Organized </a:t>
            </a:r>
            <a:r>
              <a:rPr lang="en-US" sz="3200" dirty="0"/>
              <a:t>knowledge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Interpretive </a:t>
            </a:r>
            <a:r>
              <a:rPr lang="en-US" sz="3200" dirty="0"/>
              <a:t>and explanatory model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Mental health system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8904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Psych-6 is 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51688"/>
            <a:ext cx="9601200" cy="301571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Human </a:t>
            </a:r>
            <a:r>
              <a:rPr lang="en-US" sz="3200" dirty="0"/>
              <a:t>experience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Organized </a:t>
            </a:r>
            <a:r>
              <a:rPr lang="en-US" sz="3200" dirty="0"/>
              <a:t>knowledge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Popular culture 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Mental health system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6070024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156</TotalTime>
  <Words>233</Words>
  <Application>Microsoft Macintosh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Franklin Gothic Book</vt:lpstr>
      <vt:lpstr>Mangal</vt:lpstr>
      <vt:lpstr>Crop</vt:lpstr>
      <vt:lpstr>Ungraded quiz</vt:lpstr>
      <vt:lpstr>Show me your fingers</vt:lpstr>
      <vt:lpstr>Which of the following is NOT the core idea of Biblical counselling?</vt:lpstr>
      <vt:lpstr>Which three strands of the Nicaean Creed are cited by Powlison to support Biblical counseling?</vt:lpstr>
      <vt:lpstr>Psych-1 is ….</vt:lpstr>
      <vt:lpstr>Psych-2 is …</vt:lpstr>
      <vt:lpstr>Psych-3 is …</vt:lpstr>
      <vt:lpstr>Psych-4 is …</vt:lpstr>
      <vt:lpstr>Psych-5 is …</vt:lpstr>
      <vt:lpstr>Psych-6 is …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51</cp:revision>
  <dcterms:created xsi:type="dcterms:W3CDTF">2018-03-27T06:19:44Z</dcterms:created>
  <dcterms:modified xsi:type="dcterms:W3CDTF">2019-03-14T20:06:02Z</dcterms:modified>
</cp:coreProperties>
</file>