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72" r:id="rId6"/>
    <p:sldId id="259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76"/>
    <p:restoredTop sz="93086"/>
  </p:normalViewPr>
  <p:slideViewPr>
    <p:cSldViewPr snapToGrid="0" snapToObjects="1">
      <p:cViewPr varScale="1">
        <p:scale>
          <a:sx n="86" d="100"/>
          <a:sy n="86" d="100"/>
        </p:scale>
        <p:origin x="6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scholar asserted that school of thoughts are resulted from sin?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48346"/>
            <a:ext cx="9870831" cy="2895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Abraham Kuyper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Malcolm </a:t>
            </a:r>
            <a:r>
              <a:rPr lang="en-US" sz="3200" dirty="0" smtClean="0"/>
              <a:t>Jeeves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Niels </a:t>
            </a:r>
            <a:r>
              <a:rPr lang="en-US" sz="3200" dirty="0" smtClean="0"/>
              <a:t>Bohr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Mikhail Bakhtin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64739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Academic psychologists focus on well-being.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Pastoral psychologists emphasize how to explain human mental process.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Malcolm Jeeves found that the Bible is not specific about how the brain works.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David Myers asserted that each school of thought is developed within a specific context.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8663"/>
            <a:ext cx="9870831" cy="325678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According to Eric Johnson, whether a perspective is valid or not depends on the context.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Based on the Newtonian mechanics, Niels Bohr asserted that we should ask a question in this form</a:t>
            </a:r>
            <a:r>
              <a:rPr lang="en-US" sz="3200" dirty="0"/>
              <a:t>: </a:t>
            </a:r>
            <a:r>
              <a:rPr lang="en-US" sz="3200" dirty="0" smtClean="0"/>
              <a:t>“If </a:t>
            </a:r>
            <a:r>
              <a:rPr lang="en-US" sz="3200" dirty="0"/>
              <a:t>the experiment is performed, what are the possible results and their probabilities</a:t>
            </a:r>
            <a:r>
              <a:rPr lang="en-US" sz="3200" dirty="0" smtClean="0"/>
              <a:t>?”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According to Mikhail </a:t>
            </a:r>
            <a:r>
              <a:rPr lang="en-US" dirty="0" smtClean="0"/>
              <a:t>Bakhtin, dialogue can help one to…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Understand the other side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Understand yourself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A and B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None of the above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Alasdair </a:t>
            </a:r>
            <a:r>
              <a:rPr lang="en-US" dirty="0" err="1" smtClean="0"/>
              <a:t>MacIntyre</a:t>
            </a:r>
            <a:r>
              <a:rPr lang="en-US" dirty="0" smtClean="0"/>
              <a:t> rejected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communism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Extreme individualism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Communalism 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and 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167</TotalTime>
  <Words>231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Franklin Gothic Book</vt:lpstr>
      <vt:lpstr>Crop</vt:lpstr>
      <vt:lpstr>Ungraded quiz</vt:lpstr>
      <vt:lpstr>Show me your fingers</vt:lpstr>
      <vt:lpstr>Which scholar asserted that school of thoughts are resulted from sin?</vt:lpstr>
      <vt:lpstr>Which of the following statements is true?</vt:lpstr>
      <vt:lpstr>Which of the following statements is true?</vt:lpstr>
      <vt:lpstr>According to Mikhail Bakhtin, dialogue can help one to…</vt:lpstr>
      <vt:lpstr>Alasdair MacIntyre rejected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56</cp:revision>
  <dcterms:created xsi:type="dcterms:W3CDTF">2018-03-27T06:19:44Z</dcterms:created>
  <dcterms:modified xsi:type="dcterms:W3CDTF">2019-03-27T19:26:09Z</dcterms:modified>
</cp:coreProperties>
</file>