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7" r:id="rId3"/>
    <p:sldId id="257" r:id="rId4"/>
    <p:sldId id="271" r:id="rId5"/>
    <p:sldId id="272" r:id="rId6"/>
    <p:sldId id="259" r:id="rId7"/>
    <p:sldId id="258" r:id="rId8"/>
    <p:sldId id="27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576"/>
    <p:restoredTop sz="93086"/>
  </p:normalViewPr>
  <p:slideViewPr>
    <p:cSldViewPr snapToGrid="0" snapToObjects="1">
      <p:cViewPr varScale="1">
        <p:scale>
          <a:sx n="63" d="100"/>
          <a:sy n="63" d="100"/>
        </p:scale>
        <p:origin x="72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3/29/2019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3/29/2019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3/29/2019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3/29/2019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3/29/2019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3/29/2019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3/29/2019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3/29/2019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3/29/2019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Ungraded quiz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Unit </a:t>
            </a:r>
            <a:r>
              <a:rPr lang="en-US" dirty="0" smtClean="0"/>
              <a:t>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7631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Show me your fingers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4031" y="1793631"/>
            <a:ext cx="9601200" cy="4073769"/>
          </a:xfrm>
        </p:spPr>
        <p:txBody>
          <a:bodyPr>
            <a:noAutofit/>
          </a:bodyPr>
          <a:lstStyle/>
          <a:p>
            <a:r>
              <a:rPr lang="en-US" sz="3200" dirty="0" smtClean="0"/>
              <a:t>Do not shout out the answer, or your classmates will follow what you said.</a:t>
            </a:r>
          </a:p>
          <a:p>
            <a:r>
              <a:rPr lang="en-US" sz="3200" dirty="0" smtClean="0"/>
              <a:t>Use your fingers</a:t>
            </a:r>
          </a:p>
          <a:p>
            <a:pPr lvl="1"/>
            <a:r>
              <a:rPr lang="en-US" sz="3200" i="0" dirty="0" smtClean="0"/>
              <a:t>One finger (the right finger) = A</a:t>
            </a:r>
          </a:p>
          <a:p>
            <a:pPr lvl="1"/>
            <a:r>
              <a:rPr lang="en-US" sz="3200" i="0" dirty="0" smtClean="0"/>
              <a:t>Two fingers = B</a:t>
            </a:r>
          </a:p>
          <a:p>
            <a:pPr lvl="1"/>
            <a:r>
              <a:rPr lang="en-US" sz="3200" i="0" dirty="0" smtClean="0"/>
              <a:t>Three fingers = C</a:t>
            </a:r>
          </a:p>
          <a:p>
            <a:pPr lvl="1"/>
            <a:r>
              <a:rPr lang="en-US" sz="3200" i="0" dirty="0" smtClean="0"/>
              <a:t>Four fingers = D</a:t>
            </a:r>
          </a:p>
          <a:p>
            <a:pPr lvl="1"/>
            <a:r>
              <a:rPr lang="en-US" sz="3200" i="0" dirty="0" smtClean="0"/>
              <a:t>No finger = I don’t know. I didn’t study</a:t>
            </a:r>
            <a:endParaRPr lang="en-US" sz="3200" i="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74908" y="3080239"/>
            <a:ext cx="2750590" cy="2942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8084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Which </a:t>
            </a:r>
            <a:r>
              <a:rPr lang="en-US" dirty="0" smtClean="0"/>
              <a:t>party won the 1925 John Scopes Trial in court?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348346"/>
            <a:ext cx="9870831" cy="2895600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The pro-creationism party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The pro-evolution party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The Evangelical party</a:t>
            </a:r>
            <a:endParaRPr lang="en-US" sz="3200" dirty="0" smtClean="0"/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None. The judge dismissed the case.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718571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Which </a:t>
            </a:r>
            <a:r>
              <a:rPr lang="en-US" dirty="0" smtClean="0"/>
              <a:t>museum(s) portray that humans and dinosaurs coexisted at the same time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364739"/>
            <a:ext cx="9870831" cy="2683329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Creation Museu</a:t>
            </a:r>
            <a:r>
              <a:rPr lang="en-US" sz="3200" dirty="0" smtClean="0"/>
              <a:t>m in Kentucky</a:t>
            </a:r>
            <a:r>
              <a:rPr lang="en-US" sz="3200" dirty="0" smtClean="0"/>
              <a:t>.</a:t>
            </a:r>
            <a:endParaRPr lang="en-US" sz="3200" dirty="0" smtClean="0"/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Creation </a:t>
            </a:r>
            <a:r>
              <a:rPr lang="en-US" sz="3200" dirty="0"/>
              <a:t>and Earth History </a:t>
            </a:r>
            <a:r>
              <a:rPr lang="en-US" sz="3200" dirty="0" smtClean="0"/>
              <a:t>Museum in San Diego.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Creation Museum </a:t>
            </a:r>
            <a:r>
              <a:rPr lang="en-US" sz="3200" dirty="0" smtClean="0"/>
              <a:t>and Ark Encounter in </a:t>
            </a:r>
            <a:r>
              <a:rPr lang="en-US" sz="3200" dirty="0"/>
              <a:t>Los Angeles</a:t>
            </a:r>
            <a:r>
              <a:rPr lang="en-US" sz="3200" dirty="0" smtClean="0"/>
              <a:t>.</a:t>
            </a:r>
            <a:endParaRPr lang="en-US" sz="3200" dirty="0" smtClean="0"/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A and B</a:t>
            </a:r>
          </a:p>
          <a:p>
            <a:pPr marL="457200" indent="-457200">
              <a:buFont typeface="+mj-lt"/>
              <a:buAutoNum type="alphaUcPeriod"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9886174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Which </a:t>
            </a:r>
            <a:r>
              <a:rPr lang="en-US" dirty="0" smtClean="0"/>
              <a:t>science writer(s) accuse Christianity of promoting anti-science mentality?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08663"/>
            <a:ext cx="9870831" cy="3256789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Bill Bye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Lawrence Krauss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Stephen J. Gould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Both A and B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7769748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Which of the following statement(s) is/are true? According to Yu et al. research,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171700"/>
            <a:ext cx="9601200" cy="4259580"/>
          </a:xfrm>
        </p:spPr>
        <p:txBody>
          <a:bodyPr>
            <a:normAutofit fontScale="92500" lnSpcReduction="10000"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/>
              <a:t>Participants who viewed the Bible </a:t>
            </a:r>
            <a:r>
              <a:rPr lang="en-US" sz="3200" dirty="0" smtClean="0"/>
              <a:t>literally performed poorly in </a:t>
            </a:r>
            <a:r>
              <a:rPr lang="en-US" sz="3200" dirty="0"/>
              <a:t>objective science tests and were less interested in taking science courses than those who did not hold this view.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About 25% fundamentalists believe that the sun orbits around the earth.</a:t>
            </a:r>
            <a:endParaRPr lang="en-US" sz="3200" dirty="0" smtClean="0"/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About 30% fundamentalists do not know </a:t>
            </a:r>
            <a:r>
              <a:rPr lang="en-US" sz="3200" dirty="0" smtClean="0"/>
              <a:t>that it takes one year for the earth to go around the sun.</a:t>
            </a:r>
            <a:endParaRPr lang="en-US" sz="3200" dirty="0" smtClean="0"/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All </a:t>
            </a:r>
            <a:r>
              <a:rPr lang="en-US" sz="3200" dirty="0" smtClean="0"/>
              <a:t>of the above</a:t>
            </a:r>
            <a:endParaRPr lang="en-US" sz="3200" dirty="0"/>
          </a:p>
          <a:p>
            <a:pPr marL="457200" indent="-457200">
              <a:buFont typeface="+mj-lt"/>
              <a:buAutoNum type="alphaUcPeriod"/>
            </a:pPr>
            <a:endParaRPr 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9762839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Which of the following scientist see a connection between the Big Bang theory and the Bible?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851688"/>
            <a:ext cx="9601200" cy="3015712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/>
              <a:t>George </a:t>
            </a:r>
            <a:r>
              <a:rPr lang="en-US" sz="3200" dirty="0" err="1" smtClean="0"/>
              <a:t>Lemaître</a:t>
            </a:r>
            <a:endParaRPr lang="en-US" sz="3200" dirty="0"/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Edwin Hubble</a:t>
            </a:r>
            <a:endParaRPr lang="en-US" sz="3200" dirty="0"/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Allan </a:t>
            </a:r>
            <a:r>
              <a:rPr lang="en-US" sz="3200" dirty="0" err="1" smtClean="0"/>
              <a:t>Sandage</a:t>
            </a:r>
            <a:endParaRPr lang="en-US" sz="3200" dirty="0" smtClean="0"/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None of the above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9462776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Which of the following scientist argue that </a:t>
            </a:r>
            <a:r>
              <a:rPr lang="en-US" i="1" dirty="0" smtClean="0"/>
              <a:t>Genesis</a:t>
            </a:r>
            <a:r>
              <a:rPr lang="en-US" dirty="0" smtClean="0"/>
              <a:t> can be explained scientifically?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851688"/>
            <a:ext cx="9601200" cy="3015712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John Lennox</a:t>
            </a:r>
            <a:endParaRPr lang="en-US" sz="3200" dirty="0"/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Hugh Ross</a:t>
            </a:r>
            <a:endParaRPr lang="en-US" sz="3200" dirty="0"/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Alan </a:t>
            </a:r>
            <a:r>
              <a:rPr lang="en-US" sz="3200" dirty="0" err="1" smtClean="0"/>
              <a:t>Guth</a:t>
            </a:r>
            <a:endParaRPr lang="en-US" sz="3200" dirty="0" smtClean="0"/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A and B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118424488"/>
      </p:ext>
    </p:extLst>
  </p:cSld>
  <p:clrMapOvr>
    <a:masterClrMapping/>
  </p:clrMapOvr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Crop</Template>
  <TotalTime>186</TotalTime>
  <Words>282</Words>
  <Application>Microsoft Office PowerPoint</Application>
  <PresentationFormat>Widescreen</PresentationFormat>
  <Paragraphs>40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0" baseType="lpstr">
      <vt:lpstr>Franklin Gothic Book</vt:lpstr>
      <vt:lpstr>Crop</vt:lpstr>
      <vt:lpstr>Ungraded quiz</vt:lpstr>
      <vt:lpstr>Show me your fingers</vt:lpstr>
      <vt:lpstr>Which party won the 1925 John Scopes Trial in court?</vt:lpstr>
      <vt:lpstr>Which museum(s) portray that humans and dinosaurs coexisted at the same time?</vt:lpstr>
      <vt:lpstr>Which science writer(s) accuse Christianity of promoting anti-science mentality?</vt:lpstr>
      <vt:lpstr>Which of the following statement(s) is/are true? According to Yu et al. research,</vt:lpstr>
      <vt:lpstr>Which of the following scientist see a connection between the Big Bang theory and the Bible?</vt:lpstr>
      <vt:lpstr>Which of the following scientist argue that Genesis can be explained scientifically?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Ungraded quiz</dc:title>
  <dc:creator>Microsoft Office User</dc:creator>
  <cp:lastModifiedBy>Chong Ho Yu</cp:lastModifiedBy>
  <cp:revision>61</cp:revision>
  <dcterms:created xsi:type="dcterms:W3CDTF">2018-03-27T06:19:44Z</dcterms:created>
  <dcterms:modified xsi:type="dcterms:W3CDTF">2019-03-29T23:15:29Z</dcterms:modified>
</cp:coreProperties>
</file>