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32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Item calibration and ability estimation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Chong Ho Alex Yu</a:t>
            </a:r>
          </a:p>
        </p:txBody>
      </p:sp>
    </p:spTree>
    <p:extLst>
      <p:ext uri="{BB962C8B-B14F-4D97-AF65-F5344CB8AC3E}">
        <p14:creationId xmlns:p14="http://schemas.microsoft.com/office/powerpoint/2010/main" val="1544427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977" y="0"/>
            <a:ext cx="9294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9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802" y="0"/>
            <a:ext cx="8828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03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725" y="0"/>
            <a:ext cx="964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49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1" y="90905"/>
            <a:ext cx="9942857" cy="6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1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05" y="95666"/>
            <a:ext cx="9876190" cy="6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30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09" y="24238"/>
            <a:ext cx="9952381" cy="68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97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86" y="428"/>
            <a:ext cx="997142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1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321" y="0"/>
            <a:ext cx="9913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43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374" y="0"/>
            <a:ext cx="9933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01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425" y="0"/>
            <a:ext cx="9769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63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048" y="0"/>
            <a:ext cx="9775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37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418" y="0"/>
            <a:ext cx="9805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02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098" y="0"/>
            <a:ext cx="97918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11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663" y="0"/>
            <a:ext cx="9584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16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603" y="0"/>
            <a:ext cx="96807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65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193" y="0"/>
            <a:ext cx="9531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45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339" y="0"/>
            <a:ext cx="9575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33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33" y="0"/>
            <a:ext cx="9621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23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832" y="0"/>
            <a:ext cx="95463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700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821" y="0"/>
            <a:ext cx="9544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0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943" y="0"/>
            <a:ext cx="9696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91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852" y="0"/>
            <a:ext cx="9774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60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44" y="0"/>
            <a:ext cx="9793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15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041" y="0"/>
            <a:ext cx="9861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16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743" y="0"/>
            <a:ext cx="9498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30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697" y="0"/>
            <a:ext cx="9718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99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741" y="0"/>
            <a:ext cx="9634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32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863" y="0"/>
            <a:ext cx="9716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26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3" y="0"/>
            <a:ext cx="9591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85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41" y="0"/>
            <a:ext cx="9802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1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565" y="0"/>
            <a:ext cx="9724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3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583" y="0"/>
            <a:ext cx="973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76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747" y="0"/>
            <a:ext cx="9060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25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38" y="0"/>
            <a:ext cx="9898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13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785" y="0"/>
            <a:ext cx="9892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56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117</TotalTime>
  <Words>9</Words>
  <Application>Microsoft Macintosh PowerPoint</Application>
  <PresentationFormat>Widescreen</PresentationFormat>
  <Paragraphs>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Tw Cen MT</vt:lpstr>
      <vt:lpstr>Circuit</vt:lpstr>
      <vt:lpstr>Item calibration and ability estimation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Yu</dc:creator>
  <cp:lastModifiedBy>Chong Ho Alex Yu 余創豪</cp:lastModifiedBy>
  <cp:revision>27</cp:revision>
  <dcterms:created xsi:type="dcterms:W3CDTF">2020-12-23T18:29:05Z</dcterms:created>
  <dcterms:modified xsi:type="dcterms:W3CDTF">2023-06-07T03:20:32Z</dcterms:modified>
</cp:coreProperties>
</file>