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72" autoAdjust="0"/>
    <p:restoredTop sz="94660"/>
  </p:normalViewPr>
  <p:slideViewPr>
    <p:cSldViewPr snapToGrid="0">
      <p:cViewPr varScale="1">
        <p:scale>
          <a:sx n="147" d="100"/>
          <a:sy n="147" d="100"/>
        </p:scale>
        <p:origin x="9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eative-wisdom.com/multimedia/ICCHA.ht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Item Characteristic Curve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Chong Ho Alex Yu</a:t>
            </a:r>
          </a:p>
        </p:txBody>
      </p:sp>
    </p:spTree>
    <p:extLst>
      <p:ext uri="{BB962C8B-B14F-4D97-AF65-F5344CB8AC3E}">
        <p14:creationId xmlns:p14="http://schemas.microsoft.com/office/powerpoint/2010/main" val="162561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613" y="0"/>
            <a:ext cx="89707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27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136" y="0"/>
            <a:ext cx="87597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194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619" y="0"/>
            <a:ext cx="84587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645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689" y="0"/>
            <a:ext cx="89026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565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744" y="0"/>
            <a:ext cx="88925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564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468" y="0"/>
            <a:ext cx="8855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456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475" y="0"/>
            <a:ext cx="89230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522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693" y="0"/>
            <a:ext cx="88126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214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717" y="0"/>
            <a:ext cx="88465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729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849" y="0"/>
            <a:ext cx="882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09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402" y="0"/>
            <a:ext cx="88571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580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892" y="0"/>
            <a:ext cx="8810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365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975" y="0"/>
            <a:ext cx="8866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808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660" y="0"/>
            <a:ext cx="89246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11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933" y="0"/>
            <a:ext cx="88561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183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466" y="0"/>
            <a:ext cx="88830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230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223" y="0"/>
            <a:ext cx="8897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331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683" y="0"/>
            <a:ext cx="88906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283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683" y="0"/>
            <a:ext cx="88966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152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652" y="0"/>
            <a:ext cx="88246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81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508" y="0"/>
            <a:ext cx="88089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130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485" y="0"/>
            <a:ext cx="88950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083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590" y="0"/>
            <a:ext cx="8918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3214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109" y="0"/>
            <a:ext cx="89957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8410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704" y="0"/>
            <a:ext cx="88525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34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226" y="0"/>
            <a:ext cx="89315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382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905" y="0"/>
            <a:ext cx="90021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3128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837" y="0"/>
            <a:ext cx="8840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331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0668" y="0"/>
            <a:ext cx="87306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9909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0"/>
            <a:ext cx="8839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3911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531" y="0"/>
            <a:ext cx="88909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0782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962" y="0"/>
            <a:ext cx="88040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1620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332" y="0"/>
            <a:ext cx="8933335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6372" y="3154117"/>
            <a:ext cx="2895238" cy="6952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723" y="2743286"/>
            <a:ext cx="2628571" cy="6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3960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479" y="0"/>
            <a:ext cx="89570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770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823" y="0"/>
            <a:ext cx="98183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3229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835" y="0"/>
            <a:ext cx="98863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715960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29</TotalTime>
  <Words>7</Words>
  <Application>Microsoft Macintosh PowerPoint</Application>
  <PresentationFormat>Widescreen</PresentationFormat>
  <Paragraphs>2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Century Gothic</vt:lpstr>
      <vt:lpstr>Wingdings 3</vt:lpstr>
      <vt:lpstr>Slice</vt:lpstr>
      <vt:lpstr>Item Characteristic Curve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Item Characteristic Curve</dc:title>
  <dc:creator>Chong Ho Yu</dc:creator>
  <cp:lastModifiedBy>Chong Ho Alex Yu 余創豪</cp:lastModifiedBy>
  <cp:revision>26</cp:revision>
  <dcterms:created xsi:type="dcterms:W3CDTF">2020-12-23T20:41:03Z</dcterms:created>
  <dcterms:modified xsi:type="dcterms:W3CDTF">2023-06-14T00:11:19Z</dcterms:modified>
</cp:coreProperties>
</file>