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59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10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Item information function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3742029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753" y="0"/>
            <a:ext cx="8920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5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49" y="0"/>
            <a:ext cx="8894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5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744" y="0"/>
            <a:ext cx="8892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50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241" y="0"/>
            <a:ext cx="8903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7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720" y="0"/>
            <a:ext cx="8874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5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766" y="0"/>
            <a:ext cx="8898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3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290" y="0"/>
            <a:ext cx="897141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9DD631-4515-D6BA-DD1E-0EA07622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908044"/>
            <a:ext cx="3587705" cy="85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6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95CA2-FAB8-141D-475B-9369EBE6C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variance, less 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0677-89EB-2180-6E09-C90EC3106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The meaning of information can be traced back to R. A. Fisher’s notion that information is defined as the reciprocal of the precision with which a parameter is estimated. </a:t>
            </a:r>
          </a:p>
          <a:p>
            <a:r>
              <a:rPr lang="en-US" sz="2400" dirty="0"/>
              <a:t>If one could estimate a parameter with precision, one could know more about the value of the parameter than if one had estimated it with less precision. </a:t>
            </a:r>
          </a:p>
          <a:p>
            <a:r>
              <a:rPr lang="en-US" sz="2400" dirty="0"/>
              <a:t>The precision is a function of the variability of the estimates around the parameter value. In other words, it is the reciprocal of the variance. </a:t>
            </a:r>
          </a:p>
        </p:txBody>
      </p:sp>
    </p:spTree>
    <p:extLst>
      <p:ext uri="{BB962C8B-B14F-4D97-AF65-F5344CB8AC3E}">
        <p14:creationId xmlns:p14="http://schemas.microsoft.com/office/powerpoint/2010/main" val="3516545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7" y="0"/>
            <a:ext cx="8840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32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313" y="0"/>
            <a:ext cx="8943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59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85" y="0"/>
            <a:ext cx="8895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1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0"/>
            <a:ext cx="8792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97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0"/>
            <a:ext cx="885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66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749" y="0"/>
            <a:ext cx="8882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01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270" y="0"/>
            <a:ext cx="8835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16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66" y="0"/>
            <a:ext cx="8937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65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85" y="0"/>
            <a:ext cx="8895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4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480" y="0"/>
            <a:ext cx="8879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2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093" y="0"/>
            <a:ext cx="894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03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923" y="0"/>
            <a:ext cx="8968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51" y="0"/>
            <a:ext cx="8934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63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053" y="0"/>
            <a:ext cx="9875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39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21" y="0"/>
            <a:ext cx="9842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35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25</TotalTime>
  <Words>101</Words>
  <Application>Microsoft Macintosh PowerPoint</Application>
  <PresentationFormat>Widescreen</PresentationFormat>
  <Paragraphs>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Bookman Old Style</vt:lpstr>
      <vt:lpstr>Rockwell</vt:lpstr>
      <vt:lpstr>Damask</vt:lpstr>
      <vt:lpstr>Item information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variance, less precision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information function</dc:title>
  <dc:creator>Chong Ho Yu</dc:creator>
  <cp:lastModifiedBy>Chong Ho Alex Yu 余創豪</cp:lastModifiedBy>
  <cp:revision>22</cp:revision>
  <dcterms:created xsi:type="dcterms:W3CDTF">2020-12-23T21:12:13Z</dcterms:created>
  <dcterms:modified xsi:type="dcterms:W3CDTF">2023-06-14T00:51:56Z</dcterms:modified>
</cp:coreProperties>
</file>