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77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8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-wisdom.com/multimedia/TIFHA.ht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Test Information Function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Chong Ho Alex Yu</a:t>
            </a:r>
          </a:p>
        </p:txBody>
      </p:sp>
    </p:spTree>
    <p:extLst>
      <p:ext uri="{BB962C8B-B14F-4D97-AF65-F5344CB8AC3E}">
        <p14:creationId xmlns:p14="http://schemas.microsoft.com/office/powerpoint/2010/main" val="128959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441" y="0"/>
            <a:ext cx="8993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66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90" y="0"/>
            <a:ext cx="8926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533" y="0"/>
            <a:ext cx="8906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61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551" y="0"/>
            <a:ext cx="8934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9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951" y="0"/>
            <a:ext cx="82860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35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978" y="0"/>
            <a:ext cx="8228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51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109" y="0"/>
            <a:ext cx="8995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34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830" y="0"/>
            <a:ext cx="8946339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44477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358" y="0"/>
            <a:ext cx="8939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32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196" y="0"/>
            <a:ext cx="8919607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54573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667" y="0"/>
            <a:ext cx="8974666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51530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455" y="0"/>
            <a:ext cx="901509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14066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75" y="0"/>
            <a:ext cx="899845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91279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93" y="0"/>
            <a:ext cx="898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02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96" y="0"/>
            <a:ext cx="8904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53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110" y="0"/>
            <a:ext cx="9822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44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906" y="0"/>
            <a:ext cx="9818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87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</TotalTime>
  <Words>7</Words>
  <Application>Microsoft Macintosh PowerPoint</Application>
  <PresentationFormat>Widescreen</PresentationFormat>
  <Paragraphs>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</vt:lpstr>
      <vt:lpstr>Test Information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Information Function</dc:title>
  <dc:creator>Chong Ho Yu</dc:creator>
  <cp:lastModifiedBy>Chong Ho Alex Yu 余創豪</cp:lastModifiedBy>
  <cp:revision>14</cp:revision>
  <dcterms:created xsi:type="dcterms:W3CDTF">2020-12-23T21:32:36Z</dcterms:created>
  <dcterms:modified xsi:type="dcterms:W3CDTF">2023-06-14T01:56:46Z</dcterms:modified>
</cp:coreProperties>
</file>