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9" r:id="rId7"/>
    <p:sldId id="270" r:id="rId8"/>
    <p:sldId id="271" r:id="rId9"/>
    <p:sldId id="272" r:id="rId10"/>
    <p:sldId id="273" r:id="rId11"/>
    <p:sldId id="27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/>
    <p:restoredTop sz="94541"/>
  </p:normalViewPr>
  <p:slideViewPr>
    <p:cSldViewPr snapToGrid="0" snapToObjects="1">
      <p:cViewPr varScale="1">
        <p:scale>
          <a:sx n="124" d="100"/>
          <a:sy n="124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9/28/22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9/28/22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Ungraded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Unit 3</a:t>
            </a:r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me your fingers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/>
              <a:t>Do not shout out the answer, or your classmates will follow what you said.</a:t>
            </a:r>
          </a:p>
          <a:p>
            <a:r>
              <a:rPr lang="en-US" sz="3200" dirty="0"/>
              <a:t>Use your fingers</a:t>
            </a:r>
          </a:p>
          <a:p>
            <a:pPr lvl="1"/>
            <a:r>
              <a:rPr lang="en-US" sz="3200" i="0" dirty="0"/>
              <a:t>One finger (the right finger) = A</a:t>
            </a:r>
          </a:p>
          <a:p>
            <a:pPr lvl="1"/>
            <a:r>
              <a:rPr lang="en-US" sz="3200" i="0" dirty="0"/>
              <a:t>Two fingers = B</a:t>
            </a:r>
          </a:p>
          <a:p>
            <a:pPr lvl="1"/>
            <a:r>
              <a:rPr lang="en-US" sz="3200" i="0" dirty="0"/>
              <a:t>Three fingers = C</a:t>
            </a:r>
          </a:p>
          <a:p>
            <a:pPr lvl="1"/>
            <a:r>
              <a:rPr lang="en-US" sz="3200" i="0" dirty="0"/>
              <a:t>Four fingers = D</a:t>
            </a:r>
          </a:p>
          <a:p>
            <a:pPr lvl="1"/>
            <a:r>
              <a:rPr lang="en-US" sz="3200" i="0" dirty="0"/>
              <a:t>No finger = I don’t know. I didn’t study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Which of the following statement about data visualization is </a:t>
            </a:r>
            <a:r>
              <a:rPr lang="en-US" dirty="0">
                <a:solidFill>
                  <a:srgbClr val="FF0000"/>
                </a:solidFill>
              </a:rPr>
              <a:t>false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9870831" cy="35814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Both EDA and data mining heavily utilize data visualization.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Static graphs are not useful in exploratory data visualization.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Data visualization is about data reduction and thus the analyst should always produce a highly parsimonious depiction of the data.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In data visualization, the graphical type, the research goal, and the data structure should fit each other.</a:t>
            </a:r>
          </a:p>
        </p:txBody>
      </p:sp>
    </p:spTree>
    <p:extLst>
      <p:ext uri="{BB962C8B-B14F-4D97-AF65-F5344CB8AC3E}">
        <p14:creationId xmlns:p14="http://schemas.microsoft.com/office/powerpoint/2010/main" val="37185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 What is the major difference between computer graphics and data visualization?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Usually computer graphic designers illustrate an known subject matter but data visualizer do not know what the final graph looks like until the exploration is finished.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Usually computer graphics aim to impress the audience by fancy graphs but data visualizers might use simple graphs to present useful information.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Both A &amp; B.</a:t>
            </a:r>
          </a:p>
        </p:txBody>
      </p:sp>
    </p:spTree>
    <p:extLst>
      <p:ext uri="{BB962C8B-B14F-4D97-AF65-F5344CB8AC3E}">
        <p14:creationId xmlns:p14="http://schemas.microsoft.com/office/powerpoint/2010/main" val="194627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3. Which of the following statements is </a:t>
            </a:r>
            <a:r>
              <a:rPr lang="en-US" dirty="0">
                <a:solidFill>
                  <a:srgbClr val="FF0000"/>
                </a:solidFill>
              </a:rPr>
              <a:t>false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194538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dirty="0"/>
              <a:t>R. A. Fisher downplayed the value of statistical graphs by saying that diagrams prove nothing.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err="1"/>
              <a:t>Anscombe</a:t>
            </a:r>
            <a:r>
              <a:rPr lang="en-US" sz="2800" dirty="0"/>
              <a:t> showed that different data sets could procedure the same statistics (e.g. r and R-square).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Both earlier data visualizers, such as Charles </a:t>
            </a:r>
            <a:r>
              <a:rPr lang="en-US" sz="2800" dirty="0" err="1"/>
              <a:t>Minard</a:t>
            </a:r>
            <a:r>
              <a:rPr lang="en-US" sz="2800" dirty="0"/>
              <a:t> and John Snow, used quasi-GIS methods for illustration or data analysis.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General Motors accepted Edwards Deming’s advice on total quality management. </a:t>
            </a:r>
          </a:p>
        </p:txBody>
      </p:sp>
    </p:spTree>
    <p:extLst>
      <p:ext uri="{BB962C8B-B14F-4D97-AF65-F5344CB8AC3E}">
        <p14:creationId xmlns:p14="http://schemas.microsoft.com/office/powerpoint/2010/main" val="97628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Which graphical format allows you to see the density (concentration) of the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Scatterplot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Median smoothing box-plot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Image plot or heat map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727120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 Which graphical format allows you to compare group difference?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Diamond plot in JMP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ANOM in JMP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Least-square mean plot and </a:t>
            </a:r>
            <a:r>
              <a:rPr lang="en-US" sz="3200" dirty="0" err="1"/>
              <a:t>Diffogram</a:t>
            </a:r>
            <a:r>
              <a:rPr lang="en-US" sz="3200" dirty="0"/>
              <a:t> in SAS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925183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 Which graphical format allows you to visualize the result of Chi-square analysis?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Scatterplot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Mosaic 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Dot plot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 &amp; C</a:t>
            </a:r>
          </a:p>
        </p:txBody>
      </p:sp>
    </p:spTree>
    <p:extLst>
      <p:ext uri="{BB962C8B-B14F-4D97-AF65-F5344CB8AC3E}">
        <p14:creationId xmlns:p14="http://schemas.microsoft.com/office/powerpoint/2010/main" val="2138772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 Which of the following is/are prominent data visualizers and their books are considered seminal?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797628"/>
            <a:ext cx="9601200" cy="306977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John Tukey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William Cleveland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Edward </a:t>
            </a:r>
            <a:r>
              <a:rPr lang="en-US" sz="3200" dirty="0" err="1"/>
              <a:t>Tufte</a:t>
            </a:r>
            <a:endParaRPr lang="en-US" sz="3200" dirty="0"/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827335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8. Which of the following statement is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made by Edward Tufte?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797628"/>
            <a:ext cx="9601200" cy="306977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What is to be sought in designs for the display of information is the clear portrayal of complexity.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The wonderful becomes familiar and the familiar wonderful.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Numbers can fool your mind but graphs cannot fool your eyes.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None of the above.</a:t>
            </a:r>
          </a:p>
        </p:txBody>
      </p:sp>
    </p:spTree>
    <p:extLst>
      <p:ext uri="{BB962C8B-B14F-4D97-AF65-F5344CB8AC3E}">
        <p14:creationId xmlns:p14="http://schemas.microsoft.com/office/powerpoint/2010/main" val="59715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67739-E0BB-1828-EE68-C7473FBC1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528B2-C0DD-73D6-1ABC-E562911AE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Both"/>
            </a:pPr>
            <a:r>
              <a:rPr lang="en-US" sz="2800" dirty="0"/>
              <a:t>C (2) C (3) D (4) C </a:t>
            </a:r>
          </a:p>
          <a:p>
            <a:pPr marL="0" indent="0">
              <a:buNone/>
            </a:pPr>
            <a:r>
              <a:rPr lang="en-US" sz="2800" dirty="0"/>
              <a:t>(5) D (6) D (7) D (8) 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4855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264</TotalTime>
  <Words>485</Words>
  <Application>Microsoft Macintosh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Franklin Gothic Book</vt:lpstr>
      <vt:lpstr>Crop</vt:lpstr>
      <vt:lpstr>Ungraded quiz</vt:lpstr>
      <vt:lpstr>Show me your fingers</vt:lpstr>
      <vt:lpstr>1. Which of the following statement about data visualization is false?</vt:lpstr>
      <vt:lpstr>2. What is the major difference between computer graphics and data visualization?</vt:lpstr>
      <vt:lpstr>3. Which of the following statements is false?</vt:lpstr>
      <vt:lpstr>4. Which graphical format allows you to see the density (concentration) of the data?</vt:lpstr>
      <vt:lpstr>5. Which graphical format allows you to compare group difference?</vt:lpstr>
      <vt:lpstr>6. Which graphical format allows you to visualize the result of Chi-square analysis?</vt:lpstr>
      <vt:lpstr>7. Which of the following is/are prominent data visualizers and their books are considered seminal?</vt:lpstr>
      <vt:lpstr>8. Which of the following statement is not made by Edward Tufte? </vt:lpstr>
      <vt:lpstr>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Microsoft Office User</cp:lastModifiedBy>
  <cp:revision>47</cp:revision>
  <dcterms:created xsi:type="dcterms:W3CDTF">2018-03-27T06:19:44Z</dcterms:created>
  <dcterms:modified xsi:type="dcterms:W3CDTF">2022-09-29T01:37:50Z</dcterms:modified>
</cp:coreProperties>
</file>