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8" r:id="rId7"/>
    <p:sldId id="269" r:id="rId8"/>
    <p:sldId id="272" r:id="rId9"/>
    <p:sldId id="270" r:id="rId10"/>
    <p:sldId id="273" r:id="rId11"/>
    <p:sldId id="271" r:id="rId12"/>
    <p:sldId id="27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39"/>
    <p:restoredTop sz="94477"/>
  </p:normalViewPr>
  <p:slideViewPr>
    <p:cSldViewPr snapToGrid="0" snapToObjects="1">
      <p:cViewPr varScale="1">
        <p:scale>
          <a:sx n="124" d="100"/>
          <a:sy n="124" d="100"/>
        </p:scale>
        <p:origin x="12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Unit 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When there are too many variables, what can be done?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Use principal component analysis to combine variables into a few composite scores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Use </a:t>
            </a:r>
            <a:r>
              <a:rPr lang="en-US" sz="3200" dirty="0"/>
              <a:t>generalized regression to </a:t>
            </a:r>
            <a:r>
              <a:rPr lang="en-US" sz="3200" dirty="0" smtClean="0"/>
              <a:t>toss out unwanted variables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Use </a:t>
            </a:r>
            <a:r>
              <a:rPr lang="en-US" sz="3200" dirty="0" smtClean="0"/>
              <a:t>predictor </a:t>
            </a:r>
            <a:r>
              <a:rPr lang="en-US" sz="3200" dirty="0"/>
              <a:t>screening to toss out unwanted variables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 </a:t>
            </a:r>
            <a:r>
              <a:rPr lang="en-US" dirty="0" err="1" smtClean="0"/>
              <a:t>Coplot</a:t>
            </a:r>
            <a:r>
              <a:rPr lang="en-US" dirty="0" smtClean="0"/>
              <a:t>, also known as faceting, can be implemented in _____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JMP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Tableau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 Which of the following statements is true? In Tableau…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Dimensions are continuous variables and Measures are ordinal.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Dimensions are categorical and Measures are ordinal.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Dimensions are categorical and Measures are </a:t>
            </a:r>
            <a:r>
              <a:rPr lang="en-US" sz="3200" dirty="0" smtClean="0"/>
              <a:t>continuous.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Both </a:t>
            </a:r>
            <a:r>
              <a:rPr lang="en-US" sz="3200" dirty="0"/>
              <a:t>D</a:t>
            </a:r>
            <a:r>
              <a:rPr lang="en-US" sz="3200" dirty="0" smtClean="0"/>
              <a:t>imensions and </a:t>
            </a:r>
            <a:r>
              <a:rPr lang="en-US" sz="3200" dirty="0"/>
              <a:t>Measures </a:t>
            </a:r>
            <a:r>
              <a:rPr lang="en-US" sz="3200" dirty="0" smtClean="0"/>
              <a:t>can accept any data type.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4. Dr. April Fu used a boxplot and a 95% density eclipse to detect and remove outliers. And then he ran a multivariate analysis with 3 variables. Which of the following statements is true?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64372"/>
            <a:ext cx="9601200" cy="3626069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Using a box plot is inappropriate because this method is for detecting one-dimensional outlier.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Using a </a:t>
            </a:r>
            <a:r>
              <a:rPr lang="en-US" sz="3200" dirty="0" smtClean="0"/>
              <a:t>density eclipse is </a:t>
            </a:r>
            <a:r>
              <a:rPr lang="en-US" sz="3200" dirty="0"/>
              <a:t>inappropriate because this method is for detecting </a:t>
            </a:r>
            <a:r>
              <a:rPr lang="en-US" sz="3200" dirty="0" smtClean="0"/>
              <a:t>bivariate </a:t>
            </a:r>
            <a:r>
              <a:rPr lang="en-US" sz="3200" dirty="0"/>
              <a:t>outlier.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He should use </a:t>
            </a:r>
            <a:r>
              <a:rPr lang="en-US" sz="3200" dirty="0" err="1" smtClean="0"/>
              <a:t>Mahalanobis</a:t>
            </a:r>
            <a:r>
              <a:rPr lang="en-US" sz="3200" dirty="0" smtClean="0"/>
              <a:t> </a:t>
            </a:r>
            <a:r>
              <a:rPr lang="en-US" sz="3200" dirty="0" smtClean="0"/>
              <a:t>distance</a:t>
            </a:r>
            <a:r>
              <a:rPr lang="en-US" sz="3200" smtClean="0"/>
              <a:t>, Robust </a:t>
            </a:r>
            <a:r>
              <a:rPr lang="en-US" sz="3200" dirty="0" smtClean="0"/>
              <a:t>PCA, </a:t>
            </a:r>
            <a:r>
              <a:rPr lang="en-US" sz="3200" dirty="0" smtClean="0"/>
              <a:t>or/and normal contour ellipsoids.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 Which of the following graphs can be used for </a:t>
            </a:r>
            <a:r>
              <a:rPr lang="en-US" u="sng" dirty="0" smtClean="0"/>
              <a:t>detecting clusters</a:t>
            </a:r>
            <a:r>
              <a:rPr lang="en-US" dirty="0" smtClean="0"/>
              <a:t> in a 3-dimensional data set? (Choose the best answer)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920691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Scatterplot matrix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Coplot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Terney</a:t>
            </a:r>
            <a:r>
              <a:rPr lang="en-US" sz="3200" dirty="0" smtClean="0"/>
              <a:t> plot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6105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6. I want to include a graph into a poster presentation. The graph size will be 20 X 30 Inches. Which graphical format should I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2622" y="3152256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JPEG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GIF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Vector-based image</a:t>
            </a:r>
          </a:p>
        </p:txBody>
      </p:sp>
    </p:spTree>
    <p:extLst>
      <p:ext uri="{BB962C8B-B14F-4D97-AF65-F5344CB8AC3E}">
        <p14:creationId xmlns:p14="http://schemas.microsoft.com/office/powerpoint/2010/main" val="727120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7. Which software app cannot accept vector-based graphics?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2622" y="3152256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Preview in Mac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Adobe Acrobat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Microsoft Word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can take vector-based images</a:t>
            </a:r>
          </a:p>
        </p:txBody>
      </p:sp>
    </p:spTree>
    <p:extLst>
      <p:ext uri="{BB962C8B-B14F-4D97-AF65-F5344CB8AC3E}">
        <p14:creationId xmlns:p14="http://schemas.microsoft.com/office/powerpoint/2010/main" val="3618002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8. I want to find out the optimal combination of various conditions to obtain the desirable outcome. Which visualization method should I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342290"/>
            <a:ext cx="9601200" cy="252511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Linking and brushing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Color map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Prediction profiler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Mesh surface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25183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 I plotted the cell means in Excel using the line plot. The two lines are parallel. What is the possible explanation (This is a trick question)?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342290"/>
            <a:ext cx="9601200" cy="252511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There is a main effect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There is an interaction effect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There is neither main effect nor interaction effect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Can’t tell. Insufficient information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54029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10. I used Mathematica to create a movie showing 4 dimensions. When I played the movie, the change from one frame to the next is almost unnoticeable. What is happening?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373820"/>
            <a:ext cx="9601200" cy="249357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You didn’t pay the software license fee.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Your computer microprocessor is not powerful enough to display the animation.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There is no 3-way interaction.</a:t>
            </a:r>
          </a:p>
        </p:txBody>
      </p:sp>
    </p:spTree>
    <p:extLst>
      <p:ext uri="{BB962C8B-B14F-4D97-AF65-F5344CB8AC3E}">
        <p14:creationId xmlns:p14="http://schemas.microsoft.com/office/powerpoint/2010/main" val="2138772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(1)D (2)D (3)C (4)C (5)C</a:t>
            </a:r>
          </a:p>
          <a:p>
            <a:r>
              <a:rPr lang="en-US" sz="2800" dirty="0"/>
              <a:t>(6)D (7)D (8)C (9)D (</a:t>
            </a:r>
            <a:r>
              <a:rPr lang="en-US" sz="2800" dirty="0" smtClean="0"/>
              <a:t>10)C</a:t>
            </a:r>
          </a:p>
          <a:p>
            <a:r>
              <a:rPr lang="en-US" sz="2800" dirty="0" smtClean="0"/>
              <a:t>If you could not answer many questions correctly, please review the PowerPoint slides or/and read my book/articles.</a:t>
            </a:r>
          </a:p>
          <a:p>
            <a:r>
              <a:rPr lang="en-US" sz="2800" dirty="0" smtClean="0"/>
              <a:t>Please feel free to contact me or come to my office hours if any concept or procedure is unclear to you.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60178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319</TotalTime>
  <Words>511</Words>
  <Application>Microsoft Office PowerPoint</Application>
  <PresentationFormat>Widescreen</PresentationFormat>
  <Paragraphs>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Franklin Gothic Book</vt:lpstr>
      <vt:lpstr>Crop</vt:lpstr>
      <vt:lpstr>Ungraded quiz</vt:lpstr>
      <vt:lpstr>1. When there are too many variables, what can be done?</vt:lpstr>
      <vt:lpstr>2. Coplot, also known as faceting, can be implemented in _____</vt:lpstr>
      <vt:lpstr>3. Which of the following statements is true? In Tableau…</vt:lpstr>
      <vt:lpstr>4. Dr. April Fu used a boxplot and a 95% density eclipse to detect and remove outliers. And then he ran a multivariate analysis with 3 variables. Which of the following statements is true?</vt:lpstr>
      <vt:lpstr>5. Which of the following graphs can be used for detecting clusters in a 3-dimensional data set? (Choose the best answer)</vt:lpstr>
      <vt:lpstr>6. I want to include a graph into a poster presentation. The graph size will be 20 X 30 Inches. Which graphical format should I use?</vt:lpstr>
      <vt:lpstr>7. Which software app cannot accept vector-based graphics?</vt:lpstr>
      <vt:lpstr>8. I want to find out the optimal combination of various conditions to obtain the desirable outcome. Which visualization method should I use?</vt:lpstr>
      <vt:lpstr>9. I plotted the cell means in Excel using the line plot. The two lines are parallel. What is the possible explanation (This is a trick question)?</vt:lpstr>
      <vt:lpstr>10. I used Mathematica to create a movie showing 4 dimensions. When I played the movie, the change from one frame to the next is almost unnoticeable. What is happening?</vt:lpstr>
      <vt:lpstr>Answers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Owner</cp:lastModifiedBy>
  <cp:revision>61</cp:revision>
  <dcterms:created xsi:type="dcterms:W3CDTF">2018-03-27T06:19:44Z</dcterms:created>
  <dcterms:modified xsi:type="dcterms:W3CDTF">2021-10-19T00:12:38Z</dcterms:modified>
</cp:coreProperties>
</file>