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8" r:id="rId7"/>
    <p:sldId id="269" r:id="rId8"/>
    <p:sldId id="2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9"/>
    <p:restoredTop sz="94477"/>
  </p:normalViewPr>
  <p:slideViewPr>
    <p:cSldViewPr snapToGrid="0" snapToObjects="1">
      <p:cViewPr varScale="1">
        <p:scale>
          <a:sx n="87" d="100"/>
          <a:sy n="87" d="100"/>
        </p:scale>
        <p:origin x="7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Unit 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Which </a:t>
            </a:r>
            <a:r>
              <a:rPr lang="en-US" dirty="0" smtClean="0"/>
              <a:t>of the following methods can convert the data from a tall structure to a wide structure?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69779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Split in JMP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Transpose in JMP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PROC TRANSPOSE in SAS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When </a:t>
            </a:r>
            <a:r>
              <a:rPr lang="en-US" dirty="0" smtClean="0"/>
              <a:t>the data format is wide, which of the following graphing methods can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69324"/>
            <a:ext cx="9601200" cy="299807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Parallel coordinate plot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Least square mean plot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Raw cell mean 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Tableau </a:t>
            </a:r>
            <a:r>
              <a:rPr lang="en-US" dirty="0"/>
              <a:t>allows drill-down of the time </a:t>
            </a:r>
            <a:r>
              <a:rPr lang="en-US" dirty="0" smtClean="0"/>
              <a:t>variables</a:t>
            </a:r>
            <a:r>
              <a:rPr lang="en-US" dirty="0"/>
              <a:t>. Which of the following statements is true?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can show year and month only.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can show year and quarter only.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can show year, quarter, and month</a:t>
            </a:r>
            <a:r>
              <a:rPr lang="en-US" sz="32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None of the above.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4. In </a:t>
            </a:r>
            <a:r>
              <a:rPr lang="en-US" sz="3200" dirty="0" smtClean="0"/>
              <a:t>a time-series chart when I use lines or dots to depict the data, it is messy. Which of the following graphing methods can make a clean presentation?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64372"/>
            <a:ext cx="9601200" cy="36260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Mesh surface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Scatterplot plot matrix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Area 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 Which </a:t>
            </a:r>
            <a:r>
              <a:rPr lang="en-US" dirty="0" smtClean="0"/>
              <a:t>of the following applications can create an animated bubble plot?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Tableau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JMP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Public Data Explorer powered by Google (e.g. UN</a:t>
            </a:r>
            <a:r>
              <a:rPr lang="en-US" sz="3200" smtClean="0"/>
              <a:t>, World Bank)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105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6. How </a:t>
            </a:r>
            <a:r>
              <a:rPr lang="en-US" dirty="0" smtClean="0"/>
              <a:t>can I share an interactive Tableau output with people who don’t have Tableau?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Java plug-in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Active X plug-in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Interactive HTML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Packaged workbook</a:t>
            </a:r>
          </a:p>
        </p:txBody>
      </p:sp>
    </p:spTree>
    <p:extLst>
      <p:ext uri="{BB962C8B-B14F-4D97-AF65-F5344CB8AC3E}">
        <p14:creationId xmlns:p14="http://schemas.microsoft.com/office/powerpoint/2010/main" val="727120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(1) D (2) D (3) C (4) C (5) D (6) 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01058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290</TotalTime>
  <Words>250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Franklin Gothic Book</vt:lpstr>
      <vt:lpstr>Crop</vt:lpstr>
      <vt:lpstr>Ungraded quiz</vt:lpstr>
      <vt:lpstr>1. Which of the following methods can convert the data from a tall structure to a wide structure?</vt:lpstr>
      <vt:lpstr>2. When the data format is wide, which of the following graphing methods can be used?</vt:lpstr>
      <vt:lpstr>3. Tableau allows drill-down of the time variables. Which of the following statements is true? </vt:lpstr>
      <vt:lpstr>4. In a time-series chart when I use lines or dots to depict the data, it is messy. Which of the following graphing methods can make a clean presentation?</vt:lpstr>
      <vt:lpstr>5. Which of the following applications can create an animated bubble plot?</vt:lpstr>
      <vt:lpstr>6. How can I share an interactive Tableau output with people who don’t have Tableau?</vt:lpstr>
      <vt:lpstr>Answers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Owner</cp:lastModifiedBy>
  <cp:revision>67</cp:revision>
  <dcterms:created xsi:type="dcterms:W3CDTF">2018-03-27T06:19:44Z</dcterms:created>
  <dcterms:modified xsi:type="dcterms:W3CDTF">2021-11-02T00:09:50Z</dcterms:modified>
</cp:coreProperties>
</file>