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4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4"/>
    <p:restoredTop sz="94541"/>
  </p:normalViewPr>
  <p:slideViewPr>
    <p:cSldViewPr snapToGrid="0" snapToObjects="1">
      <p:cViewPr varScale="1">
        <p:scale>
          <a:sx n="124" d="100"/>
          <a:sy n="124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Unit 7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Which JMP feature can allow you to look at multiple variables on a map?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9779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Local filter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Column switcher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Image map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 &amp; B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Which JMP feature can allow you to select different levels of variables on a map?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9779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Local filter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Column switcher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Image map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 &amp; B</a:t>
            </a:r>
          </a:p>
        </p:txBody>
      </p:sp>
    </p:spTree>
    <p:extLst>
      <p:ext uri="{BB962C8B-B14F-4D97-AF65-F5344CB8AC3E}">
        <p14:creationId xmlns:p14="http://schemas.microsoft.com/office/powerpoint/2010/main" val="321285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JMP allows you to look at spatial data at the ______ level(s)?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69324"/>
            <a:ext cx="9601200" cy="29980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Worldwide (country) and National (state/province)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MSA and County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Zip code and street address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4. Many GIS programs are confused by the regions of UK (e.g. “England” can be treated as a country or region). To make it work in Tableau, you need to convert English regions into: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111500"/>
            <a:ext cx="9601200" cy="27559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FIPS code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State/province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Three-letter region code.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5. In a relational database, when Table A (on left) and Table B (on right) are merged by ID but only observations in Table A is retained, we call it: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64372"/>
            <a:ext cx="9601200" cy="36260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Equal join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Inner join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Left join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Right join</a:t>
            </a:r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 In Tableau and JMP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Only spatial data can be used for generating a hierarchy.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Only temporal data can be used for generating a hierarchy.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 temporal and spatial data can be used for generating a hierarchy.</a:t>
            </a:r>
          </a:p>
        </p:txBody>
      </p:sp>
    </p:spTree>
    <p:extLst>
      <p:ext uri="{BB962C8B-B14F-4D97-AF65-F5344CB8AC3E}">
        <p14:creationId xmlns:p14="http://schemas.microsoft.com/office/powerpoint/2010/main" val="15610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 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699"/>
            <a:ext cx="9601200" cy="400876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JMP’s GIS color spectrum </a:t>
            </a:r>
            <a:r>
              <a:rPr lang="en-US" sz="3200" dirty="0">
                <a:solidFill>
                  <a:srgbClr val="FF0000"/>
                </a:solidFill>
              </a:rPr>
              <a:t>red</a:t>
            </a:r>
            <a:r>
              <a:rPr lang="en-US" sz="3200" dirty="0"/>
              <a:t> is assigned to low numbers and </a:t>
            </a:r>
            <a:r>
              <a:rPr lang="en-US" sz="3200" dirty="0">
                <a:solidFill>
                  <a:srgbClr val="00B050"/>
                </a:solidFill>
              </a:rPr>
              <a:t>green</a:t>
            </a:r>
            <a:r>
              <a:rPr lang="en-US" sz="3200" dirty="0"/>
              <a:t> is assigned to high numbers by default.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Tableau’s GIS color spectrum </a:t>
            </a:r>
            <a:r>
              <a:rPr lang="en-US" sz="3200" dirty="0">
                <a:solidFill>
                  <a:srgbClr val="FF0000"/>
                </a:solidFill>
              </a:rPr>
              <a:t>red</a:t>
            </a:r>
            <a:r>
              <a:rPr lang="en-US" sz="3200" dirty="0"/>
              <a:t> is assigned to high numbers and </a:t>
            </a:r>
            <a:r>
              <a:rPr lang="en-US" sz="3200" dirty="0">
                <a:solidFill>
                  <a:srgbClr val="0070C0"/>
                </a:solidFill>
              </a:rPr>
              <a:t>blue</a:t>
            </a:r>
            <a:r>
              <a:rPr lang="en-US" sz="3200" dirty="0"/>
              <a:t> is assigned to low numbers by default.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both JMP’s and Tableau’s GIS the color spectrum in the legend can be customized.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1765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Which of the following statements is </a:t>
            </a:r>
            <a:r>
              <a:rPr lang="en-US" dirty="0">
                <a:solidFill>
                  <a:srgbClr val="FF0000"/>
                </a:solidFill>
              </a:rPr>
              <a:t>false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10284246" cy="42249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longitude and latitude information provided by </a:t>
            </a:r>
            <a:r>
              <a:rPr lang="en-US" sz="2800" dirty="0" err="1"/>
              <a:t>Qualtrics</a:t>
            </a:r>
            <a:r>
              <a:rPr lang="en-US" sz="2800" dirty="0"/>
              <a:t> can be used for verifying data integrity (e.g. whether the participants meet the inclusive requirements, such as residing in the US).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Most IRB offices approve using IP addresses to track the computer information of the participants.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To overcome the limitations of self-report data, researchers have been using GIS data sourced from mobile phone records and satellite images to conduct pandemic-related studies.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above. 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93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(1)B (2)A(3)D (4)B </a:t>
            </a:r>
          </a:p>
          <a:p>
            <a:r>
              <a:rPr lang="en-US" sz="2800" dirty="0"/>
              <a:t>(5)C (6)C (7)C (8)B</a:t>
            </a:r>
          </a:p>
        </p:txBody>
      </p:sp>
    </p:spTree>
    <p:extLst>
      <p:ext uri="{BB962C8B-B14F-4D97-AF65-F5344CB8AC3E}">
        <p14:creationId xmlns:p14="http://schemas.microsoft.com/office/powerpoint/2010/main" val="70859302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333</TotalTime>
  <Words>437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Ungraded quiz</vt:lpstr>
      <vt:lpstr>1. Which JMP feature can allow you to look at multiple variables on a map?</vt:lpstr>
      <vt:lpstr>2. Which JMP feature can allow you to select different levels of variables on a map?</vt:lpstr>
      <vt:lpstr>3. JMP allows you to look at spatial data at the ______ level(s)?</vt:lpstr>
      <vt:lpstr>4. Many GIS programs are confused by the regions of UK (e.g. “England” can be treated as a country or region). To make it work in Tableau, you need to convert English regions into:</vt:lpstr>
      <vt:lpstr>5. In a relational database, when Table A (on left) and Table B (on right) are merged by ID but only observations in Table A is retained, we call it:</vt:lpstr>
      <vt:lpstr>6. In Tableau and JMP …</vt:lpstr>
      <vt:lpstr>7. Which of the following statements is true?</vt:lpstr>
      <vt:lpstr>8. Which of the following statements is false?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81</cp:revision>
  <dcterms:created xsi:type="dcterms:W3CDTF">2018-03-27T06:19:44Z</dcterms:created>
  <dcterms:modified xsi:type="dcterms:W3CDTF">2022-12-15T14:23:19Z</dcterms:modified>
</cp:coreProperties>
</file>