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4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54"/>
    <p:restoredTop sz="94541"/>
  </p:normalViewPr>
  <p:slideViewPr>
    <p:cSldViewPr snapToGrid="0" snapToObjects="1">
      <p:cViewPr varScale="1">
        <p:scale>
          <a:sx n="124" d="100"/>
          <a:sy n="124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18565-1417-6145-AD22-70FC2C656456}" type="datetimeFigureOut">
              <a:rPr lang="en-US" smtClean="0"/>
              <a:t>12/1/21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93A8C-2D35-EF48-86F4-1F07640E3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50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93A8C-2D35-EF48-86F4-1F07640E30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9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Ungraded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Unit 8</a:t>
            </a:r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083879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/>
              <a:t>1. Which of the following is </a:t>
            </a:r>
            <a:r>
              <a:rPr lang="en-US" b="1" u="sng" dirty="0"/>
              <a:t>untrue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69779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 dashboard includes multiple panels and data points are connected across different panels.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 dashboard uses KPI to indicates the health of an organization.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Dashboards are commonly used in business, but not in academics.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Which of the following statements is </a:t>
            </a:r>
            <a:r>
              <a:rPr lang="en-US" u="sng" dirty="0"/>
              <a:t>untrue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45233"/>
            <a:ext cx="10135456" cy="299807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Combine windows in JMP is automatic.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There is no filtering in JMP dashboards.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It is difficult to use Dashboard builder in JMP when there are too many active graphs and it is hard to tell which is the one to be included into the dashboard.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3. When there are too many graphs, the dashboard is very cluttered. What can we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92759"/>
            <a:ext cx="9601200" cy="27559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Use Tab in JMP so that you can toggle between the foreground and background graphs.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Use a floating layout in Tableau so that the viewer can resize and move around the object.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Use multiple dashboards on the Web and use navigation buttons to go back and forth.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4. Which of the following is NOT a good way to share a JMP dashboard with users?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64372"/>
            <a:ext cx="9601200" cy="3626069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Save the dashboard builder file as JMP application (</a:t>
            </a:r>
            <a:r>
              <a:rPr lang="en-US" sz="3200" dirty="0" err="1"/>
              <a:t>jmpapp</a:t>
            </a:r>
            <a:r>
              <a:rPr lang="en-US" sz="3200" dirty="0"/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Save the dashboard builder as JMP application source (</a:t>
            </a:r>
            <a:r>
              <a:rPr lang="en-US" sz="3200" dirty="0" err="1"/>
              <a:t>jmpappsource</a:t>
            </a:r>
            <a:r>
              <a:rPr lang="en-US" sz="3200" dirty="0"/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Save the dashboard as interactive HTML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Save the dashboard as add-in to make it a </a:t>
            </a:r>
            <a:r>
              <a:rPr lang="en-US" sz="3200"/>
              <a:t>menu item.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02488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en-US" dirty="0"/>
              <a:t>5. In Tableau if you want to filter the data by brushing the canvas without clicking the mouse, you should change the action in a filter to…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498351"/>
            <a:ext cx="9601200" cy="251074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Hoover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Select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Menu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56105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02488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/>
              <a:t>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356658"/>
            <a:ext cx="9601200" cy="2510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(1) C (2) B (3) D (4) B (5) A</a:t>
            </a:r>
          </a:p>
        </p:txBody>
      </p:sp>
    </p:spTree>
    <p:extLst>
      <p:ext uri="{BB962C8B-B14F-4D97-AF65-F5344CB8AC3E}">
        <p14:creationId xmlns:p14="http://schemas.microsoft.com/office/powerpoint/2010/main" val="7227181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378</TotalTime>
  <Words>310</Words>
  <Application>Microsoft Macintosh PowerPoint</Application>
  <PresentationFormat>Widescreen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Franklin Gothic Book</vt:lpstr>
      <vt:lpstr>Crop</vt:lpstr>
      <vt:lpstr>Ungraded quiz</vt:lpstr>
      <vt:lpstr>1. Which of the following is untrue?</vt:lpstr>
      <vt:lpstr>2. Which of the following statements is untrue?</vt:lpstr>
      <vt:lpstr>3. When there are too many graphs, the dashboard is very cluttered. What can we do?</vt:lpstr>
      <vt:lpstr>4. Which of the following is NOT a good way to share a JMP dashboard with users?</vt:lpstr>
      <vt:lpstr>5. In Tableau if you want to filter the data by brushing the canvas without clicking the mouse, you should change the action in a filter to…</vt:lpstr>
      <vt:lpstr>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76</cp:revision>
  <dcterms:created xsi:type="dcterms:W3CDTF">2018-03-27T06:19:44Z</dcterms:created>
  <dcterms:modified xsi:type="dcterms:W3CDTF">2021-12-02T05:30:40Z</dcterms:modified>
</cp:coreProperties>
</file>