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61" r:id="rId4"/>
    <p:sldId id="268" r:id="rId5"/>
    <p:sldId id="262" r:id="rId6"/>
    <p:sldId id="263" r:id="rId7"/>
    <p:sldId id="264" r:id="rId8"/>
    <p:sldId id="265" r:id="rId9"/>
    <p:sldId id="266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/>
    <p:restoredTop sz="94604"/>
  </p:normalViewPr>
  <p:slideViewPr>
    <p:cSldViewPr snapToGrid="0" snapToObjects="1">
      <p:cViewPr varScale="1">
        <p:scale>
          <a:sx n="85" d="100"/>
          <a:sy n="85" d="100"/>
        </p:scale>
        <p:origin x="192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1/13/19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1/13/19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5052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Business intelligence and data mining are specific applications of data science.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science necessitates big data analytics.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Machine learning is a specific application of artificial intelligence.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science requires domain knowledge, statistics, computer programming, and database design.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18763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not an advantage of data mining?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5052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Most data mining methods are non-parametric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It is data-driven and exploratory, and thus it reduces confirmation bias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It uses resampling-based ensemble methods rather than counting on one single analysis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Unlike the alpha level, the absolute cut-off of data mining methods (e.g. AIC, BIC) is more objective.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60074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shortcomings of conventional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Sampling bias (e.g. WEIRD)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 experimental setting the participants might behave according to social desirability (e.g. the dictator game)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 survey the respondents might not be able to recall the exact information.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1"/>
            <a:ext cx="9601200" cy="3488095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By utilizing Google search-term data, the author of “Everybody lies” found that many Americans lied about their criteria for voting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By utilizing Google search-term data, Google researchers developed a highly accurate model for predicting the outbreak of influenza.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Two researchers claimed that a personality model based on Facebook data can accurately predict what people like.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FTC investigated Facebook because Facebook handed over data to Cambridge </a:t>
            </a:r>
            <a:r>
              <a:rPr lang="en-US" sz="3200" dirty="0" err="1" smtClean="0"/>
              <a:t>Analytica</a:t>
            </a:r>
            <a:r>
              <a:rPr lang="en-US" sz="3200" dirty="0" smtClean="0"/>
              <a:t> without notifying Facebook users.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88553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not a component of data science?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architecture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acquisition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analysis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ethics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not a characteristic of big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High volume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High velocity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High variety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High vector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about data mining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1"/>
            <a:ext cx="9601200" cy="3481753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mining includes mining structured numeric data and unstructured textual data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mining utilizes machine learning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mining necessitates pattern seeking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mining is so named because the insight is buried and thus it takes filtering and extraction to learn about the data.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66544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Whe</a:t>
            </a:r>
            <a:r>
              <a:rPr lang="en-US" sz="3600" dirty="0" smtClean="0"/>
              <a:t>n the data size is extremely huge, it is inefficient to transfer the data from the database server to the analytical system. Which of the following is NOT a solution?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013023"/>
            <a:ext cx="9601200" cy="314159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Hodoop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MapReduce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Distributed file system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In-memory analytics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3035884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64</TotalTime>
  <Words>444</Words>
  <Application>Microsoft Macintosh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Franklin Gothic Book</vt:lpstr>
      <vt:lpstr>Crop</vt:lpstr>
      <vt:lpstr>Ungraded quiz</vt:lpstr>
      <vt:lpstr>Show me your fingers</vt:lpstr>
      <vt:lpstr>Which of the following is untrue?</vt:lpstr>
      <vt:lpstr>Which of the following is not an advantage of data mining?</vt:lpstr>
      <vt:lpstr>What are the shortcomings of conventional data?</vt:lpstr>
      <vt:lpstr>Which of the following statement is untrue?</vt:lpstr>
      <vt:lpstr>Which of the following is not a component of data science?</vt:lpstr>
      <vt:lpstr>Which of the following is not a characteristic of big data?</vt:lpstr>
      <vt:lpstr>Which of the following about data mining is untrue?</vt:lpstr>
      <vt:lpstr>When the data size is extremely huge, it is inefficient to transfer the data from the database server to the analytical system. Which of the following is NOT a solution?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18</cp:revision>
  <dcterms:created xsi:type="dcterms:W3CDTF">2018-03-27T06:19:44Z</dcterms:created>
  <dcterms:modified xsi:type="dcterms:W3CDTF">2019-01-14T01:46:33Z</dcterms:modified>
</cp:coreProperties>
</file>