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64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/>
    <p:restoredTop sz="94604"/>
  </p:normalViewPr>
  <p:slideViewPr>
    <p:cSldViewPr snapToGrid="0" snapToObjects="1">
      <p:cViewPr varScale="1">
        <p:scale>
          <a:sx n="86" d="100"/>
          <a:sy n="86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Unit 3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of the following is NOT a school of machine learning?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Symbolic approach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Connectionist approach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Fisherian</a:t>
            </a:r>
            <a:r>
              <a:rPr lang="en-US" sz="3200" dirty="0" smtClean="0"/>
              <a:t> approach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Evolutionist approach</a:t>
            </a:r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Supervised learning uses unlabeled data.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Unsupervised learning uses labelled data.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When a training data set is used, it is considered supervised learning.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All are true.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Convolutional NN uses backward-feed to pass signals from start to end.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Recurrent NN is traditional.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Reinforcement NN is used by Facebook to create realistic images that can fool human eyes.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Generative adversarial NN is totally unsupervised.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project is based on SAS’s AI technology?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Self-drive car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Wildtrack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Berkeley’s computer vision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Deep learning consists of an input layer, a hidden layer, and an output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505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True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False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18763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779620" cy="14859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Which feature in JMP can be used for assigning observations into three fixed subsets?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Random integer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smtClean="0"/>
              <a:t>Random </a:t>
            </a:r>
            <a:r>
              <a:rPr lang="en-US" sz="3200" dirty="0" smtClean="0"/>
              <a:t>uniform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Random normal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Random indicator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features in JMP can be used for checking the accuracy of the predictive model?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98233"/>
            <a:ext cx="9601200" cy="262814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Generalized R-square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RMSE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Confusion matrix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Adjusted R-squared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advantages of using the flowchart in SPSS Modeler?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entire analytical process is documented.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analyst can go back to any icon (step) to make changes.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analyst can run alternate models and then compare them side by side.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IBM SPSS Modeler what options do you have when there are missing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Delete </a:t>
            </a:r>
            <a:r>
              <a:rPr lang="en-US" sz="3200" dirty="0" err="1" smtClean="0"/>
              <a:t>casewise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Delete </a:t>
            </a:r>
            <a:r>
              <a:rPr lang="en-US" sz="3200" dirty="0" err="1" smtClean="0"/>
              <a:t>listwise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Impute missing values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 and C only</a:t>
            </a:r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JMP can generate the program syntax of ______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JavaScript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SAS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Python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SQL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04960789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180</TotalTime>
  <Words>349</Words>
  <Application>Microsoft Office PowerPoint</Application>
  <PresentationFormat>Widescreen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Franklin Gothic Book</vt:lpstr>
      <vt:lpstr>Crop</vt:lpstr>
      <vt:lpstr>Ungraded quiz</vt:lpstr>
      <vt:lpstr>Show me your fingers</vt:lpstr>
      <vt:lpstr>Which of the following is NOT a school of machine learning?</vt:lpstr>
      <vt:lpstr>Which of the following statement is true?</vt:lpstr>
      <vt:lpstr>Which of the following statements is true?</vt:lpstr>
      <vt:lpstr>Which of the following project is based on SAS’s AI technology?</vt:lpstr>
      <vt:lpstr>Deep learning consists of an input layer, a hidden layer, and an output layer</vt:lpstr>
      <vt:lpstr>Which feature in JMP can be used for assigning observations into three fixed subsets?</vt:lpstr>
      <vt:lpstr>Which of the following features in JMP can be used for checking the accuracy of the predictive model?</vt:lpstr>
      <vt:lpstr>What are the advantages of using the flowchart in SPSS Modeler?</vt:lpstr>
      <vt:lpstr>In IBM SPSS Modeler what options do you have when there are missing data?</vt:lpstr>
      <vt:lpstr>JMP can generate the program syntax of ______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Yu</cp:lastModifiedBy>
  <cp:revision>41</cp:revision>
  <dcterms:created xsi:type="dcterms:W3CDTF">2018-03-27T06:19:44Z</dcterms:created>
  <dcterms:modified xsi:type="dcterms:W3CDTF">2020-02-18T23:11:14Z</dcterms:modified>
</cp:coreProperties>
</file>