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95"/>
    <p:restoredTop sz="93165"/>
  </p:normalViewPr>
  <p:slideViewPr>
    <p:cSldViewPr snapToGrid="0" snapToObjects="1">
      <p:cViewPr varScale="1">
        <p:scale>
          <a:sx n="60" d="100"/>
          <a:sy n="60" d="100"/>
        </p:scale>
        <p:origin x="5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2/5/19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2/5/19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2/5/19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Unit </a:t>
            </a:r>
            <a:r>
              <a:rPr lang="en-US" sz="4000" dirty="0" smtClean="0"/>
              <a:t>4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of the following is NOT a problem of traditional OLS regression?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6000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Too many assumptions about the residuals and the predictors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It tends to </a:t>
            </a:r>
            <a:r>
              <a:rPr lang="en-US" sz="2800" dirty="0" err="1"/>
              <a:t>overfit</a:t>
            </a:r>
            <a:r>
              <a:rPr lang="en-US" sz="2800" dirty="0"/>
              <a:t> to the sample.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The model is unstable when some predictors are strongly correlated (collinearity)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There is </a:t>
            </a:r>
            <a:r>
              <a:rPr lang="en-US" sz="2800" dirty="0" smtClean="0"/>
              <a:t>only one </a:t>
            </a:r>
            <a:r>
              <a:rPr lang="en-US" sz="2800" dirty="0"/>
              <a:t>unique solution </a:t>
            </a:r>
            <a:r>
              <a:rPr lang="en-US" sz="2800" dirty="0" smtClean="0"/>
              <a:t>when the sample size is large.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It must be a linear model. </a:t>
            </a:r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statement is NOT a characteristic of generalized regression?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Similar to abduction or IBE: don't fix on one single answer, consider a few.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It imposes penalty on the model to reduce complexity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Start </a:t>
            </a:r>
            <a:r>
              <a:rPr lang="en-US" sz="2800" dirty="0"/>
              <a:t>with </a:t>
            </a:r>
            <a:r>
              <a:rPr lang="en-US" sz="2800" dirty="0" smtClean="0"/>
              <a:t>a full model model and then scale back the model.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It is also known as regularized regression.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NOT an option in JMP’s generalized regression?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Elastic Net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Lasso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Double Lasso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Ridge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Dante Selector</a:t>
            </a:r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Elastic net combines the penalty methods of </a:t>
            </a:r>
            <a:r>
              <a:rPr lang="mr-IN" dirty="0" smtClean="0"/>
              <a:t>…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Double lasso and Ridge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Lasso and Ridge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Double Lasso and </a:t>
            </a:r>
            <a:r>
              <a:rPr lang="en-US" sz="3200" dirty="0" err="1" smtClean="0"/>
              <a:t>Dantzig</a:t>
            </a:r>
            <a:r>
              <a:rPr lang="en-US" sz="3200" dirty="0" smtClean="0"/>
              <a:t> selector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Ridge </a:t>
            </a:r>
            <a:r>
              <a:rPr lang="en-US" sz="3200" dirty="0"/>
              <a:t>and </a:t>
            </a:r>
            <a:r>
              <a:rPr lang="en-US" sz="3200" dirty="0" err="1"/>
              <a:t>Dantzig</a:t>
            </a:r>
            <a:r>
              <a:rPr lang="en-US" sz="3200" dirty="0"/>
              <a:t> selector</a:t>
            </a:r>
          </a:p>
        </p:txBody>
      </p:sp>
    </p:spTree>
    <p:extLst>
      <p:ext uri="{BB962C8B-B14F-4D97-AF65-F5344CB8AC3E}">
        <p14:creationId xmlns:p14="http://schemas.microsoft.com/office/powerpoint/2010/main" val="962164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AIC or </a:t>
            </a:r>
            <a:r>
              <a:rPr lang="en-US" dirty="0" err="1" smtClean="0"/>
              <a:t>AICc</a:t>
            </a:r>
            <a:r>
              <a:rPr lang="en-US" dirty="0" smtClean="0"/>
              <a:t> is better than BIC because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105425"/>
            <a:ext cx="9601200" cy="4072637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600" dirty="0"/>
              <a:t>AIC and </a:t>
            </a:r>
            <a:r>
              <a:rPr lang="en-US" sz="3600" dirty="0" err="1"/>
              <a:t>AICc</a:t>
            </a:r>
            <a:r>
              <a:rPr lang="en-US" sz="3600" dirty="0"/>
              <a:t> is based on the principle of information </a:t>
            </a:r>
            <a:r>
              <a:rPr lang="en-US" sz="3600" dirty="0" smtClean="0"/>
              <a:t>loss. </a:t>
            </a:r>
            <a:endParaRPr lang="en-US" sz="3600" dirty="0"/>
          </a:p>
          <a:p>
            <a:pPr marL="457200" indent="-457200">
              <a:buFont typeface="+mj-lt"/>
              <a:buAutoNum type="alphaUcPeriod"/>
            </a:pPr>
            <a:r>
              <a:rPr lang="en-US" sz="3600" dirty="0"/>
              <a:t>The Bayesian approach requires a prior input but usually it is debatable.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/>
              <a:t>AIC is asymptotically optimal in model selection in terms of the </a:t>
            </a:r>
            <a:r>
              <a:rPr lang="en-US" sz="3600" dirty="0" smtClean="0"/>
              <a:t>root mean square error, </a:t>
            </a:r>
            <a:r>
              <a:rPr lang="en-US" sz="3600" dirty="0"/>
              <a:t>but BIC is not asymptotically </a:t>
            </a:r>
            <a:r>
              <a:rPr lang="en-US" sz="3600" dirty="0" smtClean="0"/>
              <a:t>optimal.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All of the above.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18763332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212</TotalTime>
  <Words>289</Words>
  <Application>Microsoft Macintosh PowerPoint</Application>
  <PresentationFormat>Widescreen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Franklin Gothic Book</vt:lpstr>
      <vt:lpstr>Mangal</vt:lpstr>
      <vt:lpstr>Crop</vt:lpstr>
      <vt:lpstr>Ungraded quiz</vt:lpstr>
      <vt:lpstr>Show me your fingers</vt:lpstr>
      <vt:lpstr>Which of the following is NOT a problem of traditional OLS regression?</vt:lpstr>
      <vt:lpstr>Which of the following statement is NOT a characteristic of generalized regression?</vt:lpstr>
      <vt:lpstr>Which of the following is NOT an option in JMP’s generalized regression?</vt:lpstr>
      <vt:lpstr>Elastic net combines the penalty methods of ….</vt:lpstr>
      <vt:lpstr>AIC or AICc is better than BIC because…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Microsoft Office User</cp:lastModifiedBy>
  <cp:revision>49</cp:revision>
  <dcterms:created xsi:type="dcterms:W3CDTF">2018-03-27T06:19:44Z</dcterms:created>
  <dcterms:modified xsi:type="dcterms:W3CDTF">2019-02-05T18:38:02Z</dcterms:modified>
</cp:coreProperties>
</file>