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2" r:id="rId4"/>
    <p:sldId id="271" r:id="rId5"/>
    <p:sldId id="265" r:id="rId6"/>
    <p:sldId id="263" r:id="rId7"/>
    <p:sldId id="264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50"/>
    <p:restoredTop sz="93147"/>
  </p:normalViewPr>
  <p:slideViewPr>
    <p:cSldViewPr snapToGrid="0" snapToObjects="1">
      <p:cViewPr varScale="1">
        <p:scale>
          <a:sx n="84" d="100"/>
          <a:sy n="84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5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/>
          </a:bodyPr>
          <a:lstStyle/>
          <a:p>
            <a:r>
              <a:rPr lang="en-US" dirty="0" smtClean="0"/>
              <a:t>What is one of the important goals of support vector machine?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To optimize the </a:t>
            </a:r>
            <a:r>
              <a:rPr lang="en-US" sz="3200" dirty="0" err="1" smtClean="0"/>
              <a:t>geoplane</a:t>
            </a:r>
            <a:r>
              <a:rPr lang="en-US" sz="3200" dirty="0" smtClean="0"/>
              <a:t> that separates the classes.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To generate </a:t>
            </a:r>
            <a:r>
              <a:rPr lang="en-US" sz="3200" dirty="0" err="1" smtClean="0"/>
              <a:t>hypergeometrical</a:t>
            </a:r>
            <a:r>
              <a:rPr lang="en-US" sz="3200" dirty="0" smtClean="0"/>
              <a:t> link function for regression analysis.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To optimize the hyperplane that classifies observations into proper groups.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</a:t>
            </a:r>
            <a:r>
              <a:rPr lang="en-US" sz="3200" smtClean="0"/>
              <a:t>the above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 one of the leafs (partitioned group) of a tree, there are 9 males and 1 females. According to GINI, this group is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Highly impure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Highly pure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Neither pure nor impure; insufficient information</a:t>
            </a:r>
          </a:p>
        </p:txBody>
      </p:sp>
    </p:spTree>
    <p:extLst>
      <p:ext uri="{BB962C8B-B14F-4D97-AF65-F5344CB8AC3E}">
        <p14:creationId xmlns:p14="http://schemas.microsoft.com/office/powerpoint/2010/main" val="1880595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about the leaf report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98233"/>
            <a:ext cx="9601200" cy="262814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is based upon the nested-if logic.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shows interactions of variables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probability of each scenario is the same as the p value in hypothesis testing.</a:t>
            </a:r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of the following about the ROC curve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It is originated </a:t>
            </a:r>
            <a:r>
              <a:rPr lang="en-US" sz="3200" dirty="0"/>
              <a:t>from Signal Detection </a:t>
            </a:r>
            <a:r>
              <a:rPr lang="en-US" sz="3200" dirty="0" smtClean="0"/>
              <a:t>Theory during WWII.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area under the curve indicates the predictive accuracy.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AUC value is .6 or above, it is considered acceptable.</a:t>
            </a:r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If the outcome variable is categorical, </a:t>
            </a:r>
            <a:r>
              <a:rPr lang="en-US" sz="3200" dirty="0" err="1" smtClean="0"/>
              <a:t>LogWorth</a:t>
            </a:r>
            <a:r>
              <a:rPr lang="en-US" sz="3200" dirty="0" smtClean="0"/>
              <a:t> (the </a:t>
            </a:r>
            <a:r>
              <a:rPr lang="en-US" sz="3200" dirty="0"/>
              <a:t>likelihood ratio of chi-square) is reported.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LogWorth</a:t>
            </a:r>
            <a:r>
              <a:rPr lang="en-US" sz="3200" dirty="0"/>
              <a:t> </a:t>
            </a:r>
            <a:r>
              <a:rPr lang="en-US" sz="3200" dirty="0" smtClean="0"/>
              <a:t>is the inverse of the </a:t>
            </a:r>
            <a:r>
              <a:rPr lang="en-US" sz="3200" i="1" dirty="0" smtClean="0"/>
              <a:t>p</a:t>
            </a:r>
            <a:r>
              <a:rPr lang="en-US" sz="3200" dirty="0" smtClean="0"/>
              <a:t> value.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Like the </a:t>
            </a:r>
            <a:r>
              <a:rPr lang="en-US" sz="3200" i="1" dirty="0" smtClean="0"/>
              <a:t>p</a:t>
            </a:r>
            <a:r>
              <a:rPr lang="en-US" sz="3200" dirty="0" smtClean="0"/>
              <a:t> value, a lower </a:t>
            </a:r>
            <a:r>
              <a:rPr lang="en-US" sz="3200" dirty="0" err="1" smtClean="0"/>
              <a:t>LogWorth</a:t>
            </a:r>
            <a:r>
              <a:rPr lang="en-US" sz="3200" dirty="0" smtClean="0"/>
              <a:t> is better.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LogWorth</a:t>
            </a:r>
            <a:r>
              <a:rPr lang="en-US" sz="3200" dirty="0" smtClean="0"/>
              <a:t> is a partitioned criterion based on impurity.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JMP if you uncheck informative missing before generating a partition tree, what would happen?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missing data will be deleted in a </a:t>
            </a:r>
            <a:r>
              <a:rPr lang="en-US" sz="3200" dirty="0" err="1" smtClean="0"/>
              <a:t>listwise</a:t>
            </a:r>
            <a:r>
              <a:rPr lang="en-US" sz="3200" dirty="0" smtClean="0"/>
              <a:t> way.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missing data will be deleted in a </a:t>
            </a:r>
            <a:r>
              <a:rPr lang="en-US" sz="3200" dirty="0" err="1" smtClean="0"/>
              <a:t>casewise</a:t>
            </a:r>
            <a:r>
              <a:rPr lang="en-US" sz="3200" dirty="0" smtClean="0"/>
              <a:t> </a:t>
            </a:r>
            <a:r>
              <a:rPr lang="en-US" sz="3200" dirty="0"/>
              <a:t>way</a:t>
            </a:r>
            <a:r>
              <a:rPr lang="en-US" sz="32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missing data will be imputed.</a:t>
            </a:r>
          </a:p>
        </p:txBody>
      </p:sp>
    </p:spTree>
    <p:extLst>
      <p:ext uri="{BB962C8B-B14F-4D97-AF65-F5344CB8AC3E}">
        <p14:creationId xmlns:p14="http://schemas.microsoft.com/office/powerpoint/2010/main" val="1981511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an option in SPSS’s classification trees?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C4.5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CHAID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QUEST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CRT</a:t>
            </a:r>
          </a:p>
        </p:txBody>
      </p:sp>
    </p:spTree>
    <p:extLst>
      <p:ext uri="{BB962C8B-B14F-4D97-AF65-F5344CB8AC3E}">
        <p14:creationId xmlns:p14="http://schemas.microsoft.com/office/powerpoint/2010/main" val="2030039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 NOT a drawback of SPSS’s classification trees?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05103"/>
            <a:ext cx="9601200" cy="3462297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graphs of JMP are dynamic and interactive whereas the counterparts of SPSS are </a:t>
            </a:r>
            <a:r>
              <a:rPr lang="en-US" sz="3200" dirty="0" smtClean="0"/>
              <a:t>static. 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interactive model outline in SPSS shows much less details than the tree in JMP.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hierarchy of the SPSS tree might not correspond to the rank of predictor importance.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Neither viewer nor model outline </a:t>
            </a:r>
            <a:r>
              <a:rPr lang="en-US" sz="3200" smtClean="0"/>
              <a:t>allows tree-pruning.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77736400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215</TotalTime>
  <Words>417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Franklin Gothic Book</vt:lpstr>
      <vt:lpstr>Mangal</vt:lpstr>
      <vt:lpstr>Crop</vt:lpstr>
      <vt:lpstr>Ungraded quiz</vt:lpstr>
      <vt:lpstr>Show me your fingers</vt:lpstr>
      <vt:lpstr>What is one of the important goals of support vector machine?</vt:lpstr>
      <vt:lpstr>In one of the leafs (partitioned group) of a tree, there are 9 males and 1 females. According to GINI, this group is…</vt:lpstr>
      <vt:lpstr>Which of the following statements about the leaf report is UNTRUE?</vt:lpstr>
      <vt:lpstr>What of the following about the ROC curve is UNTRUE?</vt:lpstr>
      <vt:lpstr>Which of the following statement is TRUE?</vt:lpstr>
      <vt:lpstr>In JMP if you uncheck informative missing before generating a partition tree, what would happen?</vt:lpstr>
      <vt:lpstr>Which of the following is NOT an option in SPSS’s classification trees?</vt:lpstr>
      <vt:lpstr>Which of the following is NOT a drawback of SPSS’s classification trees?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49</cp:revision>
  <dcterms:created xsi:type="dcterms:W3CDTF">2018-03-27T06:19:44Z</dcterms:created>
  <dcterms:modified xsi:type="dcterms:W3CDTF">2020-01-25T00:43:47Z</dcterms:modified>
</cp:coreProperties>
</file>