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9" r:id="rId4"/>
    <p:sldId id="260" r:id="rId5"/>
    <p:sldId id="262" r:id="rId6"/>
    <p:sldId id="265" r:id="rId7"/>
    <p:sldId id="264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71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9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bias is high, the model is unstable.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model is simple, the variance is high.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Bias is the distance between the actual and the estimated values.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Bias results from random noise.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Bagging reduces bias.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Boosting reduces variance.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Ensemble methods cancel out errors by resampling.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high-variance model is an over-fitted model.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What is the typical portion of the out of bag sample (OOBS)?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25%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30%-33%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50%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75%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difference between bagging and boosting?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1"/>
            <a:ext cx="9601200" cy="305467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Bagging is sequential and boosting is a 2-step process.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bagging each model is independent but in boosting the previous model informs the next one.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Boosting uses weighted average to create a converged model.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Bagging uses resampling </a:t>
            </a:r>
            <a:r>
              <a:rPr lang="en-US" sz="3200" smtClean="0"/>
              <a:t>without replacement.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a criterion for model comparison?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Entropy R</a:t>
            </a:r>
            <a:r>
              <a:rPr lang="en-US" sz="3200" baseline="30000" dirty="0" smtClean="0"/>
              <a:t>2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RMSE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AUC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Misclassification rate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difference between traditional SAS programming environment (PE) and SAS Enterprise Guide (EG)?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626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EG relies on the log file for debugging whereas </a:t>
            </a:r>
            <a:r>
              <a:rPr lang="en-US" sz="3200" dirty="0" smtClean="0"/>
              <a:t>PE </a:t>
            </a:r>
            <a:r>
              <a:rPr lang="en-US" sz="3200" dirty="0" smtClean="0"/>
              <a:t>has a line-by-line program debugger.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EG can output ActiveX and Java but </a:t>
            </a:r>
            <a:r>
              <a:rPr lang="en-US" sz="3200" dirty="0" smtClean="0"/>
              <a:t>PE </a:t>
            </a:r>
            <a:r>
              <a:rPr lang="en-US" sz="3200" dirty="0" smtClean="0"/>
              <a:t>cannot.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smtClean="0"/>
              <a:t>PE </a:t>
            </a:r>
            <a:r>
              <a:rPr lang="en-US" sz="3200" dirty="0" smtClean="0"/>
              <a:t>can output files to Excel but EG cannot.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are true.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5517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1275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primary function of SAS Enterprise Guide is for modern data science.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SAS Enterprise Miner is designed for traditional statistics.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SAS Enterprise Guide can perform rapid predictive modeling and the process can be modified by SAS Enterprise Miner.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output files of EG and EM are non-dynamic and non-interactive, but SAS </a:t>
            </a:r>
            <a:r>
              <a:rPr lang="en-US" sz="3200" dirty="0" err="1" smtClean="0"/>
              <a:t>Viya</a:t>
            </a:r>
            <a:r>
              <a:rPr lang="en-US" sz="3200" dirty="0" smtClean="0"/>
              <a:t> is dynamic </a:t>
            </a:r>
            <a:r>
              <a:rPr lang="en-US" sz="3200" smtClean="0"/>
              <a:t>and interactive.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7957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267</TotalTime>
  <Words>365</Words>
  <Application>Microsoft Office PowerPoint</Application>
  <PresentationFormat>Widescreen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Franklin Gothic Book</vt:lpstr>
      <vt:lpstr>Crop</vt:lpstr>
      <vt:lpstr>Ungraded quiz</vt:lpstr>
      <vt:lpstr>Show me your fingers</vt:lpstr>
      <vt:lpstr>Which of the following is true?</vt:lpstr>
      <vt:lpstr>Which of the following is true?</vt:lpstr>
      <vt:lpstr>What is the typical portion of the out of bag sample (OOBS)?</vt:lpstr>
      <vt:lpstr>What is the difference between bagging and boosting?</vt:lpstr>
      <vt:lpstr>Which of the following is a criterion for model comparison?</vt:lpstr>
      <vt:lpstr>What is the difference between traditional SAS programming environment (PE) and SAS Enterprise Guide (EG)?</vt:lpstr>
      <vt:lpstr>Which of the following statements is true?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70</cp:revision>
  <dcterms:created xsi:type="dcterms:W3CDTF">2018-03-27T06:19:44Z</dcterms:created>
  <dcterms:modified xsi:type="dcterms:W3CDTF">2020-04-01T03:24:09Z</dcterms:modified>
</cp:coreProperties>
</file>