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28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984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793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59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727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617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63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5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71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243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85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7558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687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954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882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2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4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410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Item misfit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Chong Ho Alex Yu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967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285" y="0"/>
            <a:ext cx="8661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90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592" y="0"/>
            <a:ext cx="8582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9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076" y="0"/>
            <a:ext cx="8681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96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478" y="0"/>
            <a:ext cx="8647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9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108" y="0"/>
            <a:ext cx="8675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161" y="0"/>
            <a:ext cx="8659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32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707" y="0"/>
            <a:ext cx="86845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334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220" y="0"/>
            <a:ext cx="8775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20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61" y="0"/>
            <a:ext cx="8675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41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006" y="0"/>
            <a:ext cx="8713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916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876" y="0"/>
            <a:ext cx="86502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50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226" y="0"/>
            <a:ext cx="8715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00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360" y="0"/>
            <a:ext cx="8747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53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708" y="0"/>
            <a:ext cx="8640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0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652" y="0"/>
            <a:ext cx="8680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58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38" y="0"/>
            <a:ext cx="99123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99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381" y="14714"/>
            <a:ext cx="9895238" cy="6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38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86" y="190905"/>
            <a:ext cx="9971428" cy="6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528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143" y="219476"/>
            <a:ext cx="9885714" cy="64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30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00" y="233762"/>
            <a:ext cx="9800000" cy="6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75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71" y="167095"/>
            <a:ext cx="9942857" cy="65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91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095" y="190905"/>
            <a:ext cx="9923809" cy="6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79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619" y="248047"/>
            <a:ext cx="9904762" cy="63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14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09" y="181381"/>
            <a:ext cx="9952381" cy="64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648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286" y="281381"/>
            <a:ext cx="9771428" cy="62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53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666" y="262333"/>
            <a:ext cx="9866667" cy="63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85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428" y="257571"/>
            <a:ext cx="9857143" cy="63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43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813" y="0"/>
            <a:ext cx="8672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37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555" y="0"/>
            <a:ext cx="9832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567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06" y="0"/>
            <a:ext cx="9826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4511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35</TotalTime>
  <Words>6</Words>
  <Application>Microsoft Office PowerPoint</Application>
  <PresentationFormat>Widescreen</PresentationFormat>
  <Paragraphs>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Bookman Old Style</vt:lpstr>
      <vt:lpstr>Rockwell</vt:lpstr>
      <vt:lpstr>Damask</vt:lpstr>
      <vt:lpstr>Item misfit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 misfit</dc:title>
  <dc:creator>Chong Ho Yu</dc:creator>
  <cp:lastModifiedBy>Chong Ho Yu</cp:lastModifiedBy>
  <cp:revision>19</cp:revision>
  <dcterms:created xsi:type="dcterms:W3CDTF">2020-12-24T03:15:47Z</dcterms:created>
  <dcterms:modified xsi:type="dcterms:W3CDTF">2020-12-24T03:51:08Z</dcterms:modified>
</cp:coreProperties>
</file>