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3"/>
    <p:restoredTop sz="94611"/>
  </p:normalViewPr>
  <p:slideViewPr>
    <p:cSldViewPr snapToGrid="0" snapToObjects="1">
      <p:cViewPr varScale="1">
        <p:scale>
          <a:sx n="109" d="100"/>
          <a:sy n="109" d="100"/>
        </p:scale>
        <p:origin x="63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3/26/18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3/26/18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3/26/18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3/26/18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3/26/18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3/26/18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Ungraded quiz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Unit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63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Show me your fingers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4031" y="1793631"/>
            <a:ext cx="9601200" cy="4073769"/>
          </a:xfrm>
        </p:spPr>
        <p:txBody>
          <a:bodyPr>
            <a:noAutofit/>
          </a:bodyPr>
          <a:lstStyle/>
          <a:p>
            <a:r>
              <a:rPr lang="en-US" sz="3200" dirty="0" smtClean="0"/>
              <a:t>Do not shout out the answer, or your classmates will follow what you said.</a:t>
            </a:r>
          </a:p>
          <a:p>
            <a:r>
              <a:rPr lang="en-US" sz="3200" dirty="0" smtClean="0"/>
              <a:t>Use your fingers</a:t>
            </a:r>
          </a:p>
          <a:p>
            <a:pPr lvl="1"/>
            <a:r>
              <a:rPr lang="en-US" sz="3200" i="0" dirty="0" smtClean="0"/>
              <a:t>One finger (the right finger) = A</a:t>
            </a:r>
          </a:p>
          <a:p>
            <a:pPr lvl="1"/>
            <a:r>
              <a:rPr lang="en-US" sz="3200" i="0" dirty="0" smtClean="0"/>
              <a:t>Two fingers = B</a:t>
            </a:r>
          </a:p>
          <a:p>
            <a:pPr lvl="1"/>
            <a:r>
              <a:rPr lang="en-US" sz="3200" i="0" dirty="0" smtClean="0"/>
              <a:t>Three fingers = C</a:t>
            </a:r>
          </a:p>
          <a:p>
            <a:pPr lvl="1"/>
            <a:r>
              <a:rPr lang="en-US" sz="3200" i="0" dirty="0" smtClean="0"/>
              <a:t>Four fingers = D</a:t>
            </a:r>
          </a:p>
          <a:p>
            <a:pPr lvl="1"/>
            <a:r>
              <a:rPr lang="en-US" sz="3200" i="0" dirty="0" smtClean="0"/>
              <a:t>No finger = I don’t know. I didn’t study</a:t>
            </a:r>
            <a:endParaRPr lang="en-US" sz="3200" i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4908" y="3080239"/>
            <a:ext cx="2750590" cy="294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08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logic of conventional hypothesis testing?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599" y="2286000"/>
            <a:ext cx="9870831" cy="358140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Given the data, what is the best hypothesis or hypothesis that can explain the data or the phenomenon?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Given the hypothesis, what is the probability of observing the data at hand without invoking a sampling distribution?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Given the hypothesis, what is the probability of observing the data in the long run, as expressed in terms of sampling distribution?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Given the data, what is the pattern and the magnitude of the effect?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1857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fallacy of “if A then B; B is observed, A is proven”?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Empirical adequacy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Affirming the consequent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Absence of evidence is equated with evidence of absence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Confirmation bias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46277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current form of hypothesis testing is a fusion of the research traditions introduced by: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R. A. Fisher and Edgar Pearson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R. A. Fisher, Jerzy </a:t>
            </a:r>
            <a:r>
              <a:rPr lang="en-US" sz="3200" dirty="0" err="1" smtClean="0"/>
              <a:t>Neyman</a:t>
            </a:r>
            <a:r>
              <a:rPr lang="en-US" sz="3200" dirty="0" smtClean="0"/>
              <a:t>, and Edgar Pearson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R. A. </a:t>
            </a:r>
            <a:r>
              <a:rPr lang="en-US" sz="3200" dirty="0" smtClean="0"/>
              <a:t>Fisher and </a:t>
            </a:r>
            <a:r>
              <a:rPr lang="en-US" sz="3200" dirty="0"/>
              <a:t>Jerzy </a:t>
            </a:r>
            <a:r>
              <a:rPr lang="en-US" sz="3200" dirty="0" err="1" smtClean="0"/>
              <a:t>Neyman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R. A. Fisher, Jerzy </a:t>
            </a:r>
            <a:r>
              <a:rPr lang="en-US" sz="3200" dirty="0" err="1"/>
              <a:t>Neyman</a:t>
            </a:r>
            <a:r>
              <a:rPr lang="en-US" sz="3200" dirty="0"/>
              <a:t>, and Karl Pearson</a:t>
            </a:r>
          </a:p>
        </p:txBody>
      </p:sp>
    </p:spTree>
    <p:extLst>
      <p:ext uri="{BB962C8B-B14F-4D97-AF65-F5344CB8AC3E}">
        <p14:creationId xmlns:p14="http://schemas.microsoft.com/office/powerpoint/2010/main" val="976283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of the following is/are considered a shortcoming/shortcomings of conventional hypothesis testing: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Easy to reject the null hypothesis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The alpha level is arbitrary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Lack reproducibility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of the above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62164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is not an advantage of data mining?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505200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Most data mining methods are non-parametric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It is data-driven and exploratory, and thus it reduces confirmation bias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It uses resampling-based ensemble methods rather than counting on one single analysis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Unlike the alpha level, the absolute cut-off of data mining methods (e.g. AIC, BIC) is more objective.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18763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are the shortcomings of conventional data?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 fontScale="925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Sampling bias (e.g. WEIRD)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In experimental setting the participants might behave according to social desirability (e.g. the dictator game)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In survey the respondents might not be able to recall the exact information.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of the above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61270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statement is untrue?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By utilizing Google search-term data, the author of “Everybody lies” found that many Americans lied about their criteria for voting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By utilizing Google search-term data, Google researchers developed a highly accurate model for predicting the outbreak of influenza.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Two researchers claimed that a personality model based on Facebook data can accurately predict what people like.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FTC is investigating Facebook because Facebook handed over data to Cambridge </a:t>
            </a:r>
            <a:r>
              <a:rPr lang="en-US" sz="3200" dirty="0" err="1" smtClean="0"/>
              <a:t>Analytica</a:t>
            </a:r>
            <a:r>
              <a:rPr lang="en-US" sz="3200" dirty="0" smtClean="0"/>
              <a:t> without notifying Facebook users.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885539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is not a component of data science?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Data architecture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Data acquisition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Data analysis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Data ethics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812625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is not a characteristic of big data?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High volume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High velocity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High variety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High </a:t>
            </a:r>
            <a:r>
              <a:rPr lang="en-US" sz="3200" dirty="0" err="1" smtClean="0"/>
              <a:t>vectority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344964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about data mining is untrue?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1"/>
            <a:ext cx="9601200" cy="3481753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Data mining includes mining structured numeric data and unstructured textual data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Data mining utilizes machine learning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Data mining necessitates pattern seeking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Data mining is so named because the insight is buried and thus it takes filtering and extraction to learn about the data.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66544698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52</TotalTime>
  <Words>564</Words>
  <Application>Microsoft Macintosh PowerPoint</Application>
  <PresentationFormat>Widescreen</PresentationFormat>
  <Paragraphs>60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Franklin Gothic Book</vt:lpstr>
      <vt:lpstr>Crop</vt:lpstr>
      <vt:lpstr>Ungraded quiz</vt:lpstr>
      <vt:lpstr>Show me your fingers</vt:lpstr>
      <vt:lpstr>What is the logic of conventional hypothesis testing?</vt:lpstr>
      <vt:lpstr>What is the fallacy of “if A then B; B is observed, A is proven”?</vt:lpstr>
      <vt:lpstr>The current form of hypothesis testing is a fusion of the research traditions introduced by:</vt:lpstr>
      <vt:lpstr>Which of the following is/are considered a shortcoming/shortcomings of conventional hypothesis testing:</vt:lpstr>
      <vt:lpstr>Which of the following is not an advantage of data mining?</vt:lpstr>
      <vt:lpstr>What are the shortcomings of conventional data?</vt:lpstr>
      <vt:lpstr>Which of the following statement is untrue?</vt:lpstr>
      <vt:lpstr>Which of the following is not a component of data science?</vt:lpstr>
      <vt:lpstr>Which of the following is not a characteristic of big data?</vt:lpstr>
      <vt:lpstr>Which of the following about data mining is untrue?</vt:lpstr>
    </vt:vector>
  </TitlesOfParts>
  <Company/>
  <LinksUpToDate>false</LinksUpToDate>
  <SharedDoc>false</SharedDoc>
  <HyperlinksChanged>false</HyperlinksChanged>
  <AppVersion>15.0034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Ungraded quiz</dc:title>
  <dc:creator>Microsoft Office User</dc:creator>
  <cp:lastModifiedBy>Microsoft Office User</cp:lastModifiedBy>
  <cp:revision>11</cp:revision>
  <dcterms:created xsi:type="dcterms:W3CDTF">2018-03-27T06:19:44Z</dcterms:created>
  <dcterms:modified xsi:type="dcterms:W3CDTF">2018-03-27T07:12:06Z</dcterms:modified>
</cp:coreProperties>
</file>