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47"/>
    <p:restoredTop sz="94674"/>
  </p:normalViewPr>
  <p:slideViewPr>
    <p:cSldViewPr snapToGrid="0" snapToObjects="1">
      <p:cViewPr varScale="1">
        <p:scale>
          <a:sx n="121" d="100"/>
          <a:sy n="121" d="100"/>
        </p:scale>
        <p:origin x="5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5/8/18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5/8/18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5/8/18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5/8/18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5/8/18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5/8/18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Unit 6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me your fingers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 smtClean="0"/>
              <a:t>Do not shout out the answer, or your classmates will follow what you said.</a:t>
            </a:r>
          </a:p>
          <a:p>
            <a:r>
              <a:rPr lang="en-US" sz="3200" dirty="0" smtClean="0"/>
              <a:t>Use your fingers</a:t>
            </a:r>
          </a:p>
          <a:p>
            <a:pPr lvl="1"/>
            <a:r>
              <a:rPr lang="en-US" sz="3200" i="0" dirty="0" smtClean="0"/>
              <a:t>One finger (the right finger) = A</a:t>
            </a:r>
          </a:p>
          <a:p>
            <a:pPr lvl="1"/>
            <a:r>
              <a:rPr lang="en-US" sz="3200" i="0" dirty="0" smtClean="0"/>
              <a:t>Two fingers = B</a:t>
            </a:r>
          </a:p>
          <a:p>
            <a:pPr lvl="1"/>
            <a:r>
              <a:rPr lang="en-US" sz="3200" i="0" dirty="0" smtClean="0"/>
              <a:t>Three fingers = C</a:t>
            </a:r>
          </a:p>
          <a:p>
            <a:pPr lvl="1"/>
            <a:r>
              <a:rPr lang="en-US" sz="3200" i="0" dirty="0" smtClean="0"/>
              <a:t>Four fingers = D</a:t>
            </a:r>
          </a:p>
          <a:p>
            <a:pPr lvl="1"/>
            <a:r>
              <a:rPr lang="en-US" sz="3200" i="0" dirty="0" smtClean="0"/>
              <a:t>No finger = I don’t know. I didn’t study</a:t>
            </a:r>
            <a:endParaRPr lang="en-US" sz="32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of the following statements about resampling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2286000"/>
            <a:ext cx="9870831" cy="35814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Originally resampling was developed for big data sets.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Two resampling methods, Jackknife and exact tests, are commonly used in big data analytics.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The root of resampling is Monte Carlo simulation.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Resampling does not need real data.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statements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Like the sampling distribution, the empirical distribution generated by bootstrapping is always normal.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Jackknife does not assume that every observation is treated equally.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Bootstrapping means one sample gives rise to many samples.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Fisher used the exact to solve the problem of lady’s tasting coffee.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46277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When the bias is high, the model is unstable.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When the model is simple, the variance is high.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Bias is the distance between the actual and the estimated values.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Bias results from random noise.</a:t>
            </a:r>
          </a:p>
        </p:txBody>
      </p:sp>
    </p:spTree>
    <p:extLst>
      <p:ext uri="{BB962C8B-B14F-4D97-AF65-F5344CB8AC3E}">
        <p14:creationId xmlns:p14="http://schemas.microsoft.com/office/powerpoint/2010/main" val="976283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Bagging reduces bias.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Boosting reduces variance.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Ensemble methods cancel out errors by resampling.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 high-variance model is an over-fitted model.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62164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105425"/>
            <a:ext cx="9601200" cy="4072637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In JMP bootstrap forest randomly subsets the sample and randomly subsets the predictors.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The term “random forest” is trademarked by the inventor and thus no other software can use this name.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In IBM SPSS Modeler random forest is called bootstrap tree.</a:t>
            </a:r>
          </a:p>
        </p:txBody>
      </p:sp>
    </p:spTree>
    <p:extLst>
      <p:ext uri="{BB962C8B-B14F-4D97-AF65-F5344CB8AC3E}">
        <p14:creationId xmlns:p14="http://schemas.microsoft.com/office/powerpoint/2010/main" val="1318763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779620" cy="1485900"/>
          </a:xfrm>
        </p:spPr>
        <p:txBody>
          <a:bodyPr>
            <a:normAutofit/>
          </a:bodyPr>
          <a:lstStyle/>
          <a:p>
            <a:r>
              <a:rPr lang="en-US" dirty="0" smtClean="0"/>
              <a:t>What is the typical portion of the out of </a:t>
            </a:r>
            <a:r>
              <a:rPr lang="en-US" dirty="0" smtClean="0"/>
              <a:t>bag </a:t>
            </a:r>
            <a:r>
              <a:rPr lang="en-US" dirty="0" smtClean="0"/>
              <a:t>sample (OOBS)?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25%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30%-33%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50%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75%</a:t>
            </a:r>
          </a:p>
        </p:txBody>
      </p:sp>
    </p:spTree>
    <p:extLst>
      <p:ext uri="{BB962C8B-B14F-4D97-AF65-F5344CB8AC3E}">
        <p14:creationId xmlns:p14="http://schemas.microsoft.com/office/powerpoint/2010/main" val="1661270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difference between bagging and boosting?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171701"/>
            <a:ext cx="9601200" cy="3054676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Bagging is sequential ad boosting is a 2-step process.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Bagging uses sampling without replacement whereas boosting uses sampling with replacement.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In bagging each model is independent but in boosting the previous model informs the next one.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Boosting uses weighted average to create a converged model.</a:t>
            </a:r>
          </a:p>
        </p:txBody>
      </p:sp>
    </p:spTree>
    <p:extLst>
      <p:ext uri="{BB962C8B-B14F-4D97-AF65-F5344CB8AC3E}">
        <p14:creationId xmlns:p14="http://schemas.microsoft.com/office/powerpoint/2010/main" val="2134496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of the following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041742"/>
            <a:ext cx="9601200" cy="3825658"/>
          </a:xfrm>
        </p:spPr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In bagging and boosting the contribution of the variable is measured by the number of splits and the portion.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When the DV is binary, we should use average predicted values.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When the DV is continuous, we should use majority voting.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When the DV is continuous, we report G2.</a:t>
            </a:r>
          </a:p>
        </p:txBody>
      </p:sp>
    </p:spTree>
    <p:extLst>
      <p:ext uri="{BB962C8B-B14F-4D97-AF65-F5344CB8AC3E}">
        <p14:creationId xmlns:p14="http://schemas.microsoft.com/office/powerpoint/2010/main" val="1488553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 is </a:t>
            </a:r>
            <a:r>
              <a:rPr lang="en-US" dirty="0" smtClean="0"/>
              <a:t>a </a:t>
            </a:r>
            <a:r>
              <a:rPr lang="en-US" dirty="0" smtClean="0"/>
              <a:t>criterion for model comparison?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Entropy R2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RMSE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AUC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Misclassification rate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81262548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239</TotalTime>
  <Words>464</Words>
  <Application>Microsoft Macintosh PowerPoint</Application>
  <PresentationFormat>Widescreen</PresentationFormat>
  <Paragraphs>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Franklin Gothic Book</vt:lpstr>
      <vt:lpstr>Crop</vt:lpstr>
      <vt:lpstr>Ungraded quiz</vt:lpstr>
      <vt:lpstr>Show me your fingers</vt:lpstr>
      <vt:lpstr>Which of the following statements about resampling is true?</vt:lpstr>
      <vt:lpstr>Which of the following statements is true?</vt:lpstr>
      <vt:lpstr>Which of the following is true?</vt:lpstr>
      <vt:lpstr>Which of the following is true?</vt:lpstr>
      <vt:lpstr>Which of the following is true?</vt:lpstr>
      <vt:lpstr>What is the typical portion of the out of bag sample (OOBS)?</vt:lpstr>
      <vt:lpstr>What is the difference between bagging and boosting?</vt:lpstr>
      <vt:lpstr>What of the following is true?</vt:lpstr>
      <vt:lpstr>Which of the following statement is a criterion for model comparison?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Microsoft Office User</cp:lastModifiedBy>
  <cp:revision>58</cp:revision>
  <dcterms:created xsi:type="dcterms:W3CDTF">2018-03-27T06:19:44Z</dcterms:created>
  <dcterms:modified xsi:type="dcterms:W3CDTF">2018-05-08T20:23:07Z</dcterms:modified>
</cp:coreProperties>
</file>