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6"/>
    <p:restoredTop sz="94643"/>
  </p:normalViewPr>
  <p:slideViewPr>
    <p:cSldViewPr snapToGrid="0" snapToObjects="1">
      <p:cViewPr varScale="1">
        <p:scale>
          <a:sx n="125" d="100"/>
          <a:sy n="125" d="100"/>
        </p:scale>
        <p:origin x="2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7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difference between discriminant analysis (DA) and cluster analysis (CA)?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754216"/>
            <a:ext cx="9870831" cy="311318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In DA the analyst needs to assign the number of clusters in advance while CA is entirely exploratory..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DA aims to assign observations into existing groups while CA is intended to discover new grouping patterns.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DA starts with a centroid but CA can start anywhere.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In normal mixtures the data must be categorical.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In latent class analysis the data must be continuous.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In K-mean clustering the data can be continuous and categorical.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Two-step clustering accepts both continuous and categorical data.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about DBSCAN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DBSCAN is available in SAS.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K-mean clustering might fail to detect a string-like clustering pattern but DBSCAN can detect any shape of clustering.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DBSCAN separates concentrated data from sparse data.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above.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about hierarchical clustering (HC)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HC can be top-down or bottom-up.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HC and MDS can work hand in hand if the row items and the column items are the same in </a:t>
            </a:r>
            <a:r>
              <a:rPr lang="en-US" sz="3200" dirty="0" smtClean="0"/>
              <a:t>a symmetrical </a:t>
            </a:r>
            <a:r>
              <a:rPr lang="en-US" sz="3200" dirty="0" smtClean="0"/>
              <a:t>data matrix (e.g. R1 = C1, R2 = C2…etc.).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Besides grouping observations into a few clusters for data reduction, HC can also be used for matching two individuals into a pair.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about two-step clustering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56761"/>
            <a:ext cx="9601200" cy="3721301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In two-step clustering a pre-cluster is created in step 1.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In two-step clustering if the model quality index is less than 0.5, then it is considered a poor model.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Two-step clustering tends to create asymmetrical clusters.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131876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779620" cy="1485900"/>
          </a:xfrm>
        </p:spPr>
        <p:txBody>
          <a:bodyPr>
            <a:normAutofit/>
          </a:bodyPr>
          <a:lstStyle/>
          <a:p>
            <a:r>
              <a:rPr lang="en-US" dirty="0" smtClean="0"/>
              <a:t>Which of the following about EFA and PCA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When the user requests factor analysis in SPSS, the default is PCA.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PCA is a data reduction method that does not require any causal structure or theoretical justification.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EFA can be used to confirm the factor structure.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 about vector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71701"/>
            <a:ext cx="9601200" cy="305467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vector consists of scalars.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vector contains both the numeric and directional information.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Vectors are used in the subject space.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Eigenvectors visually depict eigenvalues.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of the following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041742"/>
            <a:ext cx="9601200" cy="3825658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loading plot shows the relationship and the grouping patterns of variables, which are represented by vectors.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cosine of the angle between two vectors is the same as Pearson’s r.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</a:t>
            </a:r>
            <a:r>
              <a:rPr lang="en-US" sz="3200" dirty="0" err="1" smtClean="0"/>
              <a:t>biplot</a:t>
            </a:r>
            <a:r>
              <a:rPr lang="en-US" sz="3200" dirty="0" smtClean="0"/>
              <a:t> shows both the observations and the vectors.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 about parallel analysis (PA)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PA is based on resampling (bootstrapping).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PA with PCA tends to </a:t>
            </a:r>
            <a:r>
              <a:rPr lang="en-US" sz="3200" dirty="0" smtClean="0"/>
              <a:t>over-factoring.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PA with </a:t>
            </a:r>
            <a:r>
              <a:rPr lang="en-US" sz="3200" dirty="0" smtClean="0"/>
              <a:t>EFA </a:t>
            </a:r>
            <a:r>
              <a:rPr lang="en-US" sz="3200" dirty="0"/>
              <a:t>tends to </a:t>
            </a:r>
            <a:r>
              <a:rPr lang="en-US" sz="3200" dirty="0" smtClean="0"/>
              <a:t>under-factoring.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PA can be run in SPSS only.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285</TotalTime>
  <Words>560</Words>
  <Application>Microsoft Office PowerPoint</Application>
  <PresentationFormat>Widescreen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Franklin Gothic Book</vt:lpstr>
      <vt:lpstr>Crop</vt:lpstr>
      <vt:lpstr>Ungraded quiz</vt:lpstr>
      <vt:lpstr>Show me your fingers</vt:lpstr>
      <vt:lpstr>What is the difference between discriminant analysis (DA) and cluster analysis (CA)?</vt:lpstr>
      <vt:lpstr>Which of the following statements is true?</vt:lpstr>
      <vt:lpstr>Which of the following about DBSCAN is true?</vt:lpstr>
      <vt:lpstr>Which of the following about hierarchical clustering (HC) is true?</vt:lpstr>
      <vt:lpstr>Which of the following about two-step clustering is true?</vt:lpstr>
      <vt:lpstr>Which of the following about EFA and PCA is true?</vt:lpstr>
      <vt:lpstr>Which of the following statement about vector is true?</vt:lpstr>
      <vt:lpstr>What of the following is true?</vt:lpstr>
      <vt:lpstr>Which of the following statement about parallel analysis (PA) is true?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70</cp:revision>
  <dcterms:created xsi:type="dcterms:W3CDTF">2018-03-27T06:19:44Z</dcterms:created>
  <dcterms:modified xsi:type="dcterms:W3CDTF">2018-05-04T07:38:48Z</dcterms:modified>
</cp:coreProperties>
</file>